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0283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117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2423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454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31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587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752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513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984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40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94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319B8-1610-486E-BF71-8F6C17C7031C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DCBB-C0CB-4E64-A854-8C7CB89DF0F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0039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EEE6C-9AB9-41DA-B963-26D5D6E2AE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HỨA NGUYỆN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EB16DF-BB80-43EB-B529-E5AAAB0DA6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870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DDBCA5-BF8E-42EC-97F8-2E77CAD683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Nhạc và lời: Lê Phước Thiện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4F5B08-18F3-4248-9037-A26143B0168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795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1E86A-7DF6-43F8-BB81-3E6D4BB4B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14A54-038C-49A1-801B-585E48C75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1.Nhờ lời Kinh Thánh</a:t>
            </a:r>
          </a:p>
          <a:p>
            <a:r>
              <a:rPr lang="vi-VN"/>
              <a:t>dẫn dắt tôi đến Jê-sus.</a:t>
            </a:r>
          </a:p>
          <a:p>
            <a:r>
              <a:rPr lang="vi-VN"/>
              <a:t> Chúa hứa với tôi Chúa yêu tôi suốt cuộc đời.</a:t>
            </a:r>
          </a:p>
        </p:txBody>
      </p:sp>
    </p:spTree>
    <p:extLst>
      <p:ext uri="{BB962C8B-B14F-4D97-AF65-F5344CB8AC3E}">
        <p14:creationId xmlns:p14="http://schemas.microsoft.com/office/powerpoint/2010/main" val="386712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8208D-131F-440B-BAF9-1570C6118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E1659-C66B-4AC1-A7A7-148CC80508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Dầu cho nguy khốn</a:t>
            </a:r>
          </a:p>
          <a:p>
            <a:r>
              <a:rPr lang="vi-VN"/>
              <a:t>khó khăn vây kín nơi trần,</a:t>
            </a:r>
          </a:p>
          <a:p>
            <a:r>
              <a:rPr lang="vi-VN"/>
              <a:t> cứ vững tin nơi Jê-sus là</a:t>
            </a:r>
          </a:p>
          <a:p>
            <a:r>
              <a:rPr lang="vi-VN"/>
              <a:t>Chúa yêu thương.</a:t>
            </a:r>
          </a:p>
        </p:txBody>
      </p:sp>
    </p:spTree>
    <p:extLst>
      <p:ext uri="{BB962C8B-B14F-4D97-AF65-F5344CB8AC3E}">
        <p14:creationId xmlns:p14="http://schemas.microsoft.com/office/powerpoint/2010/main" val="127387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17B2-C35D-4674-9E76-7D752B55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CEEF1-DE1C-4F97-9C68-30A83FE1F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Moi buồn đau xin dâng</a:t>
            </a:r>
          </a:p>
          <a:p>
            <a:r>
              <a:rPr lang="vi-VN"/>
              <a:t>Jê-sus lo liệu cho,</a:t>
            </a:r>
          </a:p>
          <a:p>
            <a:r>
              <a:rPr lang="vi-VN"/>
              <a:t>con đây xin Chúa cứ</a:t>
            </a:r>
          </a:p>
          <a:p>
            <a:r>
              <a:rPr lang="vi-VN"/>
              <a:t>quản cai cả cuộc đời.</a:t>
            </a:r>
          </a:p>
        </p:txBody>
      </p:sp>
    </p:spTree>
    <p:extLst>
      <p:ext uri="{BB962C8B-B14F-4D97-AF65-F5344CB8AC3E}">
        <p14:creationId xmlns:p14="http://schemas.microsoft.com/office/powerpoint/2010/main" val="3372085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EE8D-0950-481B-B8AB-1C8547455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4D50E-BB30-4887-B796-820DEBD863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Lời Jê-sus khuyên</a:t>
            </a:r>
          </a:p>
          <a:p>
            <a:r>
              <a:rPr lang="vi-VN"/>
              <a:t>xin nguyện ghi nơi lòng con.</a:t>
            </a:r>
          </a:p>
          <a:p>
            <a:r>
              <a:rPr lang="vi-VN"/>
              <a:t>Cứu Chúa yêu thương,</a:t>
            </a:r>
          </a:p>
          <a:p>
            <a:r>
              <a:rPr lang="vi-VN"/>
              <a:t>xin luôn ngự mãi nơi lòng.</a:t>
            </a:r>
          </a:p>
        </p:txBody>
      </p:sp>
    </p:spTree>
    <p:extLst>
      <p:ext uri="{BB962C8B-B14F-4D97-AF65-F5344CB8AC3E}">
        <p14:creationId xmlns:p14="http://schemas.microsoft.com/office/powerpoint/2010/main" val="3828438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95E31-33D0-4E61-826A-EE4FA48E0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31D41-73D8-40A4-B933-F9653C0E3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2.Thật vui khi có</a:t>
            </a:r>
          </a:p>
          <a:p>
            <a:r>
              <a:rPr lang="vi-VN"/>
              <a:t>Chúa Jê-sus với tôi hoài.</a:t>
            </a:r>
          </a:p>
          <a:p>
            <a:r>
              <a:rPr lang="vi-VN"/>
              <a:t> Tiếng Chúa bên tai rất ấm êm</a:t>
            </a:r>
          </a:p>
          <a:p>
            <a:r>
              <a:rPr lang="vi-VN"/>
              <a:t>rất ngọt ngào:</a:t>
            </a:r>
          </a:p>
        </p:txBody>
      </p:sp>
    </p:spTree>
    <p:extLst>
      <p:ext uri="{BB962C8B-B14F-4D97-AF65-F5344CB8AC3E}">
        <p14:creationId xmlns:p14="http://schemas.microsoft.com/office/powerpoint/2010/main" val="53118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F6420-A9BA-4106-A5EF-3B9116EF0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BAD21-03EB-454C-BE18-9FF87B9FF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“Nầy con yêu hỡi</a:t>
            </a:r>
          </a:p>
          <a:p>
            <a:r>
              <a:rPr lang="vi-VN"/>
              <a:t>hãy lắng nghe tiếng Ta truyền:</a:t>
            </a:r>
          </a:p>
          <a:p>
            <a:r>
              <a:rPr lang="vi-VN"/>
              <a:t> Hãy mến yêu nhau như Ta đã</a:t>
            </a:r>
          </a:p>
          <a:p>
            <a:r>
              <a:rPr lang="vi-VN"/>
              <a:t>mến yêu con.”</a:t>
            </a:r>
          </a:p>
        </p:txBody>
      </p:sp>
    </p:spTree>
    <p:extLst>
      <p:ext uri="{BB962C8B-B14F-4D97-AF65-F5344CB8AC3E}">
        <p14:creationId xmlns:p14="http://schemas.microsoft.com/office/powerpoint/2010/main" val="2028521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05276-4D02-4ADA-874F-3ABA327D7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16AFB-7F11-41A9-8E89-6180297BC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Lời Jê-sus con xin</a:t>
            </a:r>
          </a:p>
          <a:p>
            <a:r>
              <a:rPr lang="vi-VN"/>
              <a:t>nguyện luôn luôn làm theo;</a:t>
            </a:r>
          </a:p>
          <a:p>
            <a:r>
              <a:rPr lang="vi-VN"/>
              <a:t>xin Cha yêu quý giúp</a:t>
            </a:r>
          </a:p>
          <a:p>
            <a:r>
              <a:rPr lang="vi-VN"/>
              <a:t>đỡ con tín trung hoài.</a:t>
            </a:r>
          </a:p>
        </p:txBody>
      </p:sp>
    </p:spTree>
    <p:extLst>
      <p:ext uri="{BB962C8B-B14F-4D97-AF65-F5344CB8AC3E}">
        <p14:creationId xmlns:p14="http://schemas.microsoft.com/office/powerpoint/2010/main" val="2342221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D710-4AE4-4A7F-AAE7-8BA75286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CAB82-301A-4746-9930-E3FDBDC7CA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Lời Jê-sus khuyên</a:t>
            </a:r>
          </a:p>
          <a:p>
            <a:r>
              <a:rPr lang="vi-VN"/>
              <a:t>xin nguyện ghi nơi lòng con.</a:t>
            </a:r>
          </a:p>
          <a:p>
            <a:r>
              <a:rPr lang="vi-VN"/>
              <a:t>Cứu Chúa yêu thương,</a:t>
            </a:r>
          </a:p>
          <a:p>
            <a:r>
              <a:rPr lang="vi-VN"/>
              <a:t>xin luôn ngự mãi nơi lòng.</a:t>
            </a:r>
          </a:p>
        </p:txBody>
      </p:sp>
    </p:spTree>
    <p:extLst>
      <p:ext uri="{BB962C8B-B14F-4D97-AF65-F5344CB8AC3E}">
        <p14:creationId xmlns:p14="http://schemas.microsoft.com/office/powerpoint/2010/main" val="3992923438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208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Palatino Linotype</vt:lpstr>
      <vt:lpstr>thanh-ca-green</vt:lpstr>
      <vt:lpstr>HỨA NGUYỆN</vt:lpstr>
      <vt:lpstr>Câu 1</vt:lpstr>
      <vt:lpstr>Câu 1</vt:lpstr>
      <vt:lpstr>Câu 1</vt:lpstr>
      <vt:lpstr>Điệp khúc </vt:lpstr>
      <vt:lpstr>Câu 2</vt:lpstr>
      <vt:lpstr>Câu 2</vt:lpstr>
      <vt:lpstr>Câu 2</vt:lpstr>
      <vt:lpstr>Điệp khúc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HỨA NGUYỆN</dc:title>
  <dc:creator>Việt Phạm</dc:creator>
  <cp:lastModifiedBy>Việt Phạm</cp:lastModifiedBy>
  <cp:revision>1</cp:revision>
  <dcterms:created xsi:type="dcterms:W3CDTF">2021-11-24T07:26:13Z</dcterms:created>
  <dcterms:modified xsi:type="dcterms:W3CDTF">2021-11-24T07:26:14Z</dcterms:modified>
</cp:coreProperties>
</file>