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360000" cy="360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solidFill>
          <a:srgbClr val="1F72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283714-9420-49C3-980D-F54022B23EE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47675" y="2114549"/>
            <a:ext cx="11296650" cy="2560967"/>
          </a:xfrm>
        </p:spPr>
        <p:txBody>
          <a:bodyPr anchor="ctr"/>
          <a:lstStyle>
            <a:lvl1pPr algn="ctr">
              <a:defRPr sz="6000"/>
            </a:lvl1pPr>
          </a:lstStyle>
          <a:p>
            <a:r>
              <a:rPr lang="en-US"/>
              <a:t>Click to edit </a:t>
            </a:r>
            <a:br>
              <a:rPr lang="en-US"/>
            </a:br>
            <a:r>
              <a:rPr lang="en-US"/>
              <a:t>Master title style</a:t>
            </a:r>
            <a:endParaRPr lang="vi-V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7AC58A-A788-4051-8AFD-F79564674E9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3694981" y="1333498"/>
            <a:ext cx="4802038" cy="781051"/>
          </a:xfrm>
          <a:ln w="28575">
            <a:solidFill>
              <a:schemeClr val="bg1"/>
            </a:solidFill>
          </a:ln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3600" u="none">
                <a:solidFill>
                  <a:srgbClr val="FFFF0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Thánh ca ###</a:t>
            </a:r>
            <a:endParaRPr lang="vi-VN"/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591D7467-2486-4C2A-AAB3-D0E2A1E4B54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2551" y="4228933"/>
            <a:ext cx="1866898" cy="1744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03DA643F-B6D3-4EB9-8900-64EA2236BC3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5250" y="5876925"/>
            <a:ext cx="6000750" cy="981075"/>
          </a:xfrm>
        </p:spPr>
        <p:txBody>
          <a:bodyPr anchor="b">
            <a:normAutofit/>
          </a:bodyPr>
          <a:lstStyle>
            <a:lvl1pPr algn="l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soạn nhạc</a:t>
            </a:r>
            <a:endParaRPr lang="vi-VN"/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8B152A04-D04F-4CCD-8515-C82491CE853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5876925"/>
            <a:ext cx="5953128" cy="964001"/>
          </a:xfrm>
        </p:spPr>
        <p:txBody>
          <a:bodyPr anchor="b">
            <a:normAutofit/>
          </a:bodyPr>
          <a:lstStyle>
            <a:lvl1pPr algn="r">
              <a:defRPr sz="22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Người viết lời</a:t>
            </a:r>
            <a:endParaRPr lang="vi-VN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0FD257C0-6128-4BF7-B09D-988063A15DEA}"/>
              </a:ext>
            </a:extLst>
          </p:cNvPr>
          <p:cNvGrpSpPr/>
          <p:nvPr/>
        </p:nvGrpSpPr>
        <p:grpSpPr>
          <a:xfrm>
            <a:off x="228314" y="137125"/>
            <a:ext cx="11740283" cy="2046766"/>
            <a:chOff x="228314" y="137125"/>
            <a:chExt cx="11740283" cy="2046766"/>
          </a:xfrm>
        </p:grpSpPr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D13A650E-B956-4137-9F65-69E98D36EF93}"/>
                </a:ext>
              </a:extLst>
            </p:cNvPr>
            <p:cNvGrpSpPr/>
            <p:nvPr/>
          </p:nvGrpSpPr>
          <p:grpSpPr>
            <a:xfrm>
              <a:off x="228314" y="137125"/>
              <a:ext cx="2336797" cy="2044700"/>
              <a:chOff x="212439" y="143475"/>
              <a:chExt cx="2336797" cy="2044700"/>
            </a:xfrm>
          </p:grpSpPr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EF68781F-3604-43C1-A3D0-DA5363B99CC9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435906A1-71E2-43BF-B907-EBFDAEB35C1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1EFBF7B9-A4AD-45AA-BB8A-ECFC0E30BE10}"/>
                </a:ext>
              </a:extLst>
            </p:cNvPr>
            <p:cNvGrpSpPr/>
            <p:nvPr/>
          </p:nvGrpSpPr>
          <p:grpSpPr>
            <a:xfrm flipH="1">
              <a:off x="9631800" y="139191"/>
              <a:ext cx="2336797" cy="2044700"/>
              <a:chOff x="212439" y="143475"/>
              <a:chExt cx="2336797" cy="2044700"/>
            </a:xfrm>
          </p:grpSpPr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294C01AD-A538-405B-993E-DF878CFD852D}"/>
                  </a:ext>
                </a:extLst>
              </p:cNvPr>
              <p:cNvCxnSpPr/>
              <p:nvPr/>
            </p:nvCxnSpPr>
            <p:spPr>
              <a:xfrm>
                <a:off x="419103" y="143475"/>
                <a:ext cx="0" cy="204470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099010F5-BAE7-471A-8A88-87B5AFF3A65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212439" y="436984"/>
                <a:ext cx="2336797" cy="0"/>
              </a:xfrm>
              <a:prstGeom prst="line">
                <a:avLst/>
              </a:prstGeom>
              <a:ln w="28575"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3482058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5454E0-5A58-4F6E-85FE-0FC11BE9C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DF6957-A1E9-4901-AE61-BF4B9648BF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417767-530A-48C6-A0DD-B7D74D055E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8DE6-5312-4F28-A8E0-C5D8BF2A82C2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85847-6208-451F-BACA-5F0653F5F8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2B4E80-1184-41A5-98A8-16186D5B39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2DDB-6815-4B0A-8C9B-6E4E654AD5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65502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1453CD6-648A-438D-86AC-84599B1D33B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325C0C1-20F9-43D4-A5A5-139E71B40D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822AB4-2698-4F98-A830-4DB021F1F5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8DE6-5312-4F28-A8E0-C5D8BF2A82C2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313182-594C-4AB2-B3EC-ABEDD68971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2726E0-EE44-4EC7-AF80-B0183550A8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2DDB-6815-4B0A-8C9B-6E4E654AD5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876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05D3A-DA35-4421-A541-89F5930A1C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1" y="1"/>
            <a:ext cx="9418162" cy="785003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Câu #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E666F-630F-4C15-A397-0DB42D5D13B5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7" name="Picture 2" descr="Kết quả hình ảnh cho logo thanh ca">
            <a:extLst>
              <a:ext uri="{FF2B5EF4-FFF2-40B4-BE49-F238E27FC236}">
                <a16:creationId xmlns:a16="http://schemas.microsoft.com/office/drawing/2014/main" id="{1EEFE2C8-45CC-44A5-86C7-C8D3369C0D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AAB33719-74C9-4189-8F46-8D7CC82DD868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52159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C0523F-CC55-4F74-ACE9-00148E23F61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"/>
            <a:ext cx="9418163" cy="785003"/>
          </a:xfrm>
        </p:spPr>
        <p:txBody>
          <a:bodyPr/>
          <a:lstStyle>
            <a:lvl1pPr>
              <a:defRPr>
                <a:solidFill>
                  <a:srgbClr val="FFFF00"/>
                </a:solidFill>
              </a:defRPr>
            </a:lvl1pPr>
          </a:lstStyle>
          <a:p>
            <a:r>
              <a:rPr lang="en-US"/>
              <a:t>Điệp khúc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AC7D2-7BB8-4400-868B-43668349E630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33350" y="920749"/>
            <a:ext cx="11915775" cy="5775325"/>
          </a:xfrm>
        </p:spPr>
        <p:txBody>
          <a:bodyPr/>
          <a:lstStyle>
            <a:lvl1pPr>
              <a:defRPr>
                <a:solidFill>
                  <a:srgbClr val="FF3300"/>
                </a:solidFill>
              </a:defRPr>
            </a:lvl1pPr>
          </a:lstStyle>
          <a:p>
            <a:pPr lvl="0"/>
            <a:r>
              <a:rPr lang="en-US"/>
              <a:t>Lời bài hát</a:t>
            </a:r>
          </a:p>
        </p:txBody>
      </p:sp>
      <p:pic>
        <p:nvPicPr>
          <p:cNvPr id="8" name="Picture 2" descr="Kết quả hình ảnh cho logo thanh ca">
            <a:extLst>
              <a:ext uri="{FF2B5EF4-FFF2-40B4-BE49-F238E27FC236}">
                <a16:creationId xmlns:a16="http://schemas.microsoft.com/office/drawing/2014/main" id="{2A1C2601-D18D-485A-B781-398354B7CA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9370"/>
            <a:ext cx="918817" cy="6891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Text&#10;&#10;Description automatically generated with medium confidence">
            <a:extLst>
              <a:ext uri="{FF2B5EF4-FFF2-40B4-BE49-F238E27FC236}">
                <a16:creationId xmlns:a16="http://schemas.microsoft.com/office/drawing/2014/main" id="{C8A6986B-766A-42FF-B9C2-026C3949BB66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50000"/>
            <a:duotone>
              <a:prstClr val="black"/>
              <a:schemeClr val="accent4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56363" y="117334"/>
            <a:ext cx="1717348" cy="512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528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612626-A835-43FE-8CF2-3A250D9CC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9EB9D7-0EC7-44D1-B7A6-165E0682A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3ABB3-2F15-434C-B70A-3E1BEEF3C9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8DE6-5312-4F28-A8E0-C5D8BF2A82C2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B2AA08-39A2-43E2-B6F2-2F303E5D0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DECC43B-28BD-40DE-98D8-600A7F657D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2DDB-6815-4B0A-8C9B-6E4E654AD5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33914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2A90F-59E8-40B2-8BE7-2E5E7823D6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1F202A-6360-4E16-A97E-C68E2BAE8D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328A40-D2B9-4EA2-93B9-114C114F0D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D5EFEB-A229-478B-B3E1-27D1A39FAC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37E8A6-9E82-43B2-8677-24FAAE83736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A8B65EF-D0F5-4C4D-9C94-720633E63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8DE6-5312-4F28-A8E0-C5D8BF2A82C2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B243530-DE32-48E3-8FE4-6CEAD6DD57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690E074-CA11-4B8C-8865-CD7AA061E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2DDB-6815-4B0A-8C9B-6E4E654AD5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2658638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19DA1-A144-4ECE-B091-FDA10A568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5A764E-91FD-4CCF-8B43-87CD505CA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8DE6-5312-4F28-A8E0-C5D8BF2A82C2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D1C1DFD-B398-473D-ADDF-2BF5B5CC04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27C89DB-39F6-46D2-A000-9F12911A5F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2DDB-6815-4B0A-8C9B-6E4E654AD5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97211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C8A120-1B78-46B0-9988-F0741F8A3E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8DE6-5312-4F28-A8E0-C5D8BF2A82C2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3BE8F5-63D0-4828-86F4-A02F5A8F3D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230596-118B-4771-A7DA-3D15FA7379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2DDB-6815-4B0A-8C9B-6E4E654AD5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37626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C9F24E-2ABB-41A8-8315-3614304FF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B9DAD-C45F-4948-B591-5DBDC90CD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615100-D9E5-48BC-972C-E9C6A935DA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E94599-E063-4BD4-A6F3-BBD952458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8DE6-5312-4F28-A8E0-C5D8BF2A82C2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3368622-3E35-4F9C-B58F-DE10C2D6A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112428-6DFB-4A00-A052-04BFA4F3F5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2DDB-6815-4B0A-8C9B-6E4E654AD5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34458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9DEB5-8E26-4A70-AF21-976957380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vi-V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51A909-05D7-4CB8-9659-54A8D8B442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vi-V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F88EFE-FC84-49C6-8F3E-E28DEE11A0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FBD3CC3-095D-41E0-939B-511A64C1D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C8DE6-5312-4F28-A8E0-C5D8BF2A82C2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6339D-60FD-49DB-BB0E-BE27F5AD4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86C4B4-3A96-4E78-B8C1-BB423D7052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832DDB-6815-4B0A-8C9B-6E4E654AD5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45241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000"/>
            <a:lum/>
          </a:blip>
          <a:srcRect/>
          <a:stretch>
            <a:fillRect l="27000" t="15000" r="27000" b="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52110D6-87A3-4318-9CD4-FE12DED96E8B}"/>
              </a:ext>
            </a:extLst>
          </p:cNvPr>
          <p:cNvSpPr/>
          <p:nvPr/>
        </p:nvSpPr>
        <p:spPr>
          <a:xfrm>
            <a:off x="0" y="0"/>
            <a:ext cx="12192000" cy="785004"/>
          </a:xfrm>
          <a:prstGeom prst="rect">
            <a:avLst/>
          </a:prstGeom>
          <a:solidFill>
            <a:srgbClr val="1F72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vi-VN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D051D16-6DAB-42F7-A8E4-A0E79D0DAD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1210925" cy="78500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tCo edit Master title style</a:t>
            </a:r>
            <a:endParaRPr lang="vi-V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EC9CFA-775B-4666-8068-040B319A0C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3826" y="904875"/>
            <a:ext cx="11925300" cy="5816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Lời bài hát</a:t>
            </a:r>
            <a:endParaRPr lang="vi-V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53B961-6ED2-4FD1-9D71-36486861266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6C8DE6-5312-4F28-A8E0-C5D8BF2A82C2}" type="datetimeFigureOut">
              <a:rPr lang="vi-VN" smtClean="0"/>
              <a:t>24/11/2021</a:t>
            </a:fld>
            <a:endParaRPr lang="vi-V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89925A-BE6F-4D04-9017-C1988EC92F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42D852-FB36-42A8-9F76-0D3205D4F9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832DDB-6815-4B0A-8C9B-6E4E654AD5B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22548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bg1"/>
          </a:solidFill>
          <a:latin typeface="Palatino Linotype" panose="02040502050505030304" pitchFamily="18" charset="0"/>
          <a:ea typeface="+mj-ea"/>
          <a:cs typeface="+mj-cs"/>
        </a:defRPr>
      </a:lvl1pPr>
    </p:titleStyle>
    <p:bodyStyle>
      <a:lvl1pPr marL="0" indent="0" algn="ctr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None/>
        <a:defRPr sz="6000" b="1" kern="1200">
          <a:solidFill>
            <a:schemeClr val="tx1"/>
          </a:solidFill>
          <a:latin typeface="Palatino Linotype" panose="02040502050505030304" pitchFamily="18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E0DD36-5158-40AF-B947-642D7617A15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vi-VN"/>
              <a:t>KHÚC NHẠC NÔ-ÊN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18AAD3-74E2-4D23-A412-E6DC8FCB0DA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vi-VN"/>
              <a:t>Thánh ca 571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6F17EA-B4D1-4040-A587-290F65ECB8F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vi-VN"/>
              <a:t>Vũ Đức Nghiêm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5CEBF3-B258-4AC1-AFF1-51A2C74DE4B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vi-VN"/>
              <a:t>Vĩnh Phúc</a:t>
            </a:r>
          </a:p>
        </p:txBody>
      </p:sp>
    </p:spTree>
    <p:extLst>
      <p:ext uri="{BB962C8B-B14F-4D97-AF65-F5344CB8AC3E}">
        <p14:creationId xmlns:p14="http://schemas.microsoft.com/office/powerpoint/2010/main" val="2084511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13F528-00C2-47CD-A2DE-7DE1507D95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AA5699-A22E-4F8F-8C75-A184B4D3C4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3.Có ai mơ về chuồng chiên</a:t>
            </a:r>
          </a:p>
          <a:p>
            <a:r>
              <a:rPr lang="vi-VN"/>
              <a:t>năm xưa, Chúa sinh ra đời</a:t>
            </a:r>
          </a:p>
          <a:p>
            <a:r>
              <a:rPr lang="vi-VN"/>
              <a:t>nằm trong rơm khô,</a:t>
            </a:r>
          </a:p>
          <a:p>
            <a:r>
              <a:rPr lang="vi-VN"/>
              <a:t>mùi rơm khô thơm như</a:t>
            </a:r>
          </a:p>
          <a:p>
            <a:r>
              <a:rPr lang="vi-VN"/>
              <a:t>mùi hương lúa.</a:t>
            </a:r>
          </a:p>
        </p:txBody>
      </p:sp>
    </p:spTree>
    <p:extLst>
      <p:ext uri="{BB962C8B-B14F-4D97-AF65-F5344CB8AC3E}">
        <p14:creationId xmlns:p14="http://schemas.microsoft.com/office/powerpoint/2010/main" val="9229936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F7E79E-13BE-4B56-896B-BA8F6467B2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5ABBD-BE1C-43F0-995C-7E8306687E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 Nhớ đêm Nô-ên năm xưa xa vời,</a:t>
            </a:r>
          </a:p>
          <a:p>
            <a:r>
              <a:rPr lang="vi-VN"/>
              <a:t>ngàn thiên binh với anh mục</a:t>
            </a:r>
          </a:p>
          <a:p>
            <a:r>
              <a:rPr lang="vi-VN"/>
              <a:t>đồng vui hát vang trời;</a:t>
            </a:r>
          </a:p>
          <a:p>
            <a:r>
              <a:rPr lang="vi-VN"/>
              <a:t> bữa nay có ai mơ Ngài.</a:t>
            </a:r>
          </a:p>
        </p:txBody>
      </p:sp>
    </p:spTree>
    <p:extLst>
      <p:ext uri="{BB962C8B-B14F-4D97-AF65-F5344CB8AC3E}">
        <p14:creationId xmlns:p14="http://schemas.microsoft.com/office/powerpoint/2010/main" val="11636545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063268-DDB4-4F42-A483-9BCC2B7A74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4EDD78-14FC-4D90-B559-5F9907818D0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Cùng hát khúc nhạc Nô-ên,</a:t>
            </a:r>
          </a:p>
          <a:p>
            <a:r>
              <a:rPr lang="vi-VN"/>
              <a:t>mừng Chúa Cứu Thế ra đời.</a:t>
            </a:r>
          </a:p>
          <a:p>
            <a:r>
              <a:rPr lang="vi-VN"/>
              <a:t>Người ơi hát cho niềm vui lan khắp nơi.</a:t>
            </a:r>
          </a:p>
        </p:txBody>
      </p:sp>
    </p:spTree>
    <p:extLst>
      <p:ext uri="{BB962C8B-B14F-4D97-AF65-F5344CB8AC3E}">
        <p14:creationId xmlns:p14="http://schemas.microsoft.com/office/powerpoint/2010/main" val="9623624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195C3-B934-4DC8-8B1E-D9EC13A05E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3757C1-CC2B-4634-A496-A38A922258B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 Cùng hát khúc nhạc du dương,</a:t>
            </a:r>
          </a:p>
          <a:p>
            <a:r>
              <a:rPr lang="vi-VN"/>
              <a:t>hòa theo tiếng ca thiên thần</a:t>
            </a:r>
          </a:p>
          <a:p>
            <a:r>
              <a:rPr lang="vi-VN"/>
              <a:t>chiều nào vang lừng trong lúc trời đông.</a:t>
            </a:r>
          </a:p>
        </p:txBody>
      </p:sp>
    </p:spTree>
    <p:extLst>
      <p:ext uri="{BB962C8B-B14F-4D97-AF65-F5344CB8AC3E}">
        <p14:creationId xmlns:p14="http://schemas.microsoft.com/office/powerpoint/2010/main" val="2418364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D6A32-5948-4D55-B418-51AAEBD45F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083CBF-9C4A-46EA-BDAB-CEDD901828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1.Giữa đêm yên lặng, đàn ai</a:t>
            </a:r>
          </a:p>
          <a:p>
            <a:r>
              <a:rPr lang="vi-VN"/>
              <a:t>ngân vang, tiếng ca êm dịu</a:t>
            </a:r>
          </a:p>
          <a:p>
            <a:r>
              <a:rPr lang="vi-VN"/>
              <a:t>hòa trong không gian,</a:t>
            </a:r>
          </a:p>
          <a:p>
            <a:r>
              <a:rPr lang="vi-VN"/>
              <a:t>điệu nhạc nào rung tim này</a:t>
            </a:r>
          </a:p>
          <a:p>
            <a:r>
              <a:rPr lang="vi-VN"/>
              <a:t>xao xuyến!</a:t>
            </a:r>
          </a:p>
        </p:txBody>
      </p:sp>
    </p:spTree>
    <p:extLst>
      <p:ext uri="{BB962C8B-B14F-4D97-AF65-F5344CB8AC3E}">
        <p14:creationId xmlns:p14="http://schemas.microsoft.com/office/powerpoint/2010/main" val="35436061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3EABBF-3BF8-4AF4-A7FC-CB806DC99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959611-5086-44FB-AC47-AAE621D878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 Hỡi thiên binh</a:t>
            </a:r>
          </a:p>
          <a:p>
            <a:r>
              <a:rPr lang="vi-VN"/>
              <a:t>ca vang trên mây trời,</a:t>
            </a:r>
          </a:p>
          <a:p>
            <a:r>
              <a:rPr lang="vi-VN"/>
              <a:t>lòng tôi vui nghe Tin Lành</a:t>
            </a:r>
          </a:p>
          <a:p>
            <a:r>
              <a:rPr lang="vi-VN"/>
              <a:t>được rao báo cho người,</a:t>
            </a:r>
          </a:p>
          <a:p>
            <a:r>
              <a:rPr lang="vi-VN"/>
              <a:t> bữa nay Jê-sus ra đời.</a:t>
            </a:r>
          </a:p>
        </p:txBody>
      </p:sp>
    </p:spTree>
    <p:extLst>
      <p:ext uri="{BB962C8B-B14F-4D97-AF65-F5344CB8AC3E}">
        <p14:creationId xmlns:p14="http://schemas.microsoft.com/office/powerpoint/2010/main" val="40976649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0A0E86-9757-40A2-B6E3-4BE030736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FD4F9E-FA94-493C-AD47-7BD47BFDD22A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Cùng hát khúc nhạc Nô-ên,</a:t>
            </a:r>
          </a:p>
          <a:p>
            <a:r>
              <a:rPr lang="vi-VN"/>
              <a:t>mừng Chúa Cứu Thế ra đời.</a:t>
            </a:r>
          </a:p>
          <a:p>
            <a:r>
              <a:rPr lang="vi-VN"/>
              <a:t>Người ơi hát cho niềm vui lan khắp nơi.</a:t>
            </a:r>
          </a:p>
        </p:txBody>
      </p:sp>
    </p:spTree>
    <p:extLst>
      <p:ext uri="{BB962C8B-B14F-4D97-AF65-F5344CB8AC3E}">
        <p14:creationId xmlns:p14="http://schemas.microsoft.com/office/powerpoint/2010/main" val="38802851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51A143-701F-489D-9B76-98E82E076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C84569-4CE1-4B7E-8B37-FA6C82D41DF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 Cùng hát khúc nhạc du dương,</a:t>
            </a:r>
          </a:p>
          <a:p>
            <a:r>
              <a:rPr lang="vi-VN"/>
              <a:t>hòa theo tiếng ca thiên thần</a:t>
            </a:r>
          </a:p>
          <a:p>
            <a:r>
              <a:rPr lang="vi-VN"/>
              <a:t>chiều nào vang lừng trong lúc trời đông.</a:t>
            </a:r>
          </a:p>
        </p:txBody>
      </p:sp>
    </p:spTree>
    <p:extLst>
      <p:ext uri="{BB962C8B-B14F-4D97-AF65-F5344CB8AC3E}">
        <p14:creationId xmlns:p14="http://schemas.microsoft.com/office/powerpoint/2010/main" val="26226366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99F84A-7BC1-4A39-8752-C7DB41AB1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AC2183-C9AF-4F61-B281-F2FBDC9D72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2.Ánh sao chan hòa trời đông</a:t>
            </a:r>
          </a:p>
          <a:p>
            <a:r>
              <a:rPr lang="vi-VN"/>
              <a:t>Bê-lem, Chúa sinh ra rồi,</a:t>
            </a:r>
          </a:p>
          <a:p>
            <a:r>
              <a:rPr lang="vi-VN"/>
              <a:t>nhạc ru êm êm.</a:t>
            </a:r>
          </a:p>
          <a:p>
            <a:r>
              <a:rPr lang="vi-VN"/>
              <a:t>Người mục đồng ca vang</a:t>
            </a:r>
          </a:p>
          <a:p>
            <a:r>
              <a:rPr lang="vi-VN"/>
              <a:t>ngoài sương gió,</a:t>
            </a:r>
          </a:p>
        </p:txBody>
      </p:sp>
    </p:spTree>
    <p:extLst>
      <p:ext uri="{BB962C8B-B14F-4D97-AF65-F5344CB8AC3E}">
        <p14:creationId xmlns:p14="http://schemas.microsoft.com/office/powerpoint/2010/main" val="36346267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57EDE-D4A6-436A-B139-6B1D43B9C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Câu 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90EF94-FD8A-466A-876E-8588C98AC7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vi-VN"/>
              <a:t> tiếng ca chơi</a:t>
            </a:r>
          </a:p>
          <a:p>
            <a:r>
              <a:rPr lang="vi-VN"/>
              <a:t>vơi trong đêm u huyền,</a:t>
            </a:r>
          </a:p>
          <a:p>
            <a:r>
              <a:rPr lang="vi-VN"/>
              <a:t>làm bầy chiên bỗng dưng cùng</a:t>
            </a:r>
          </a:p>
          <a:p>
            <a:r>
              <a:rPr lang="vi-VN"/>
              <a:t>ngừng ăn ngẩn ngơ nhìn,</a:t>
            </a:r>
          </a:p>
          <a:p>
            <a:r>
              <a:rPr lang="vi-VN"/>
              <a:t> lắng nghe khúc ca êm đềm.</a:t>
            </a:r>
          </a:p>
        </p:txBody>
      </p:sp>
    </p:spTree>
    <p:extLst>
      <p:ext uri="{BB962C8B-B14F-4D97-AF65-F5344CB8AC3E}">
        <p14:creationId xmlns:p14="http://schemas.microsoft.com/office/powerpoint/2010/main" val="41036318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DAA383-D2F1-4774-9642-3FBEB546A1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A1A978-D71D-44DC-8B50-DF78CEA22393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Cùng hát khúc nhạc Nô-ên,</a:t>
            </a:r>
          </a:p>
          <a:p>
            <a:r>
              <a:rPr lang="vi-VN"/>
              <a:t>mừng Chúa Cứu Thế ra đời.</a:t>
            </a:r>
          </a:p>
          <a:p>
            <a:r>
              <a:rPr lang="vi-VN"/>
              <a:t>Người ơi hát cho niềm vui lan khắp nơi.</a:t>
            </a:r>
          </a:p>
        </p:txBody>
      </p:sp>
    </p:spTree>
    <p:extLst>
      <p:ext uri="{BB962C8B-B14F-4D97-AF65-F5344CB8AC3E}">
        <p14:creationId xmlns:p14="http://schemas.microsoft.com/office/powerpoint/2010/main" val="1251184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DEC9E-E972-4E72-9736-AF4709A4D7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Điệp khúc 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154A4B-54ED-436E-B69A-6E4132B48DED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vi-VN"/>
              <a:t> Cùng hát khúc nhạc du dương,</a:t>
            </a:r>
          </a:p>
          <a:p>
            <a:r>
              <a:rPr lang="vi-VN"/>
              <a:t>hòa theo tiếng ca thiên thần</a:t>
            </a:r>
          </a:p>
          <a:p>
            <a:r>
              <a:rPr lang="vi-VN"/>
              <a:t>chiều nào vang lừng trong lúc trời đông.</a:t>
            </a:r>
          </a:p>
        </p:txBody>
      </p:sp>
    </p:spTree>
    <p:extLst>
      <p:ext uri="{BB962C8B-B14F-4D97-AF65-F5344CB8AC3E}">
        <p14:creationId xmlns:p14="http://schemas.microsoft.com/office/powerpoint/2010/main" val="2010684692"/>
      </p:ext>
    </p:extLst>
  </p:cSld>
  <p:clrMapOvr>
    <a:masterClrMapping/>
  </p:clrMapOvr>
</p:sld>
</file>

<file path=ppt/theme/theme1.xml><?xml version="1.0" encoding="utf-8"?>
<a:theme xmlns:a="http://schemas.openxmlformats.org/drawingml/2006/main" name="thanh-ca-gree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anh-ca-green.potx" id="{E1FC9BDB-10DC-4DA3-8650-63AD6D8EDDB8}" vid="{066E3947-9AA0-4728-8F31-F8FA9EE859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thanh-ca-green</Template>
  <TotalTime>0</TotalTime>
  <Words>355</Words>
  <Application>Microsoft Office PowerPoint</Application>
  <PresentationFormat>Widescreen</PresentationFormat>
  <Paragraphs>63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Palatino Linotype</vt:lpstr>
      <vt:lpstr>thanh-ca-green</vt:lpstr>
      <vt:lpstr>KHÚC NHẠC NÔ-ÊN</vt:lpstr>
      <vt:lpstr>Câu 1</vt:lpstr>
      <vt:lpstr>Câu 1</vt:lpstr>
      <vt:lpstr>Điệp khúc 1</vt:lpstr>
      <vt:lpstr>Điệp khúc 1</vt:lpstr>
      <vt:lpstr>Câu 2</vt:lpstr>
      <vt:lpstr>Câu 2</vt:lpstr>
      <vt:lpstr>Điệp khúc 1</vt:lpstr>
      <vt:lpstr>Điệp khúc 1</vt:lpstr>
      <vt:lpstr>Câu 3</vt:lpstr>
      <vt:lpstr>Câu 3</vt:lpstr>
      <vt:lpstr>Điệp khúc 1</vt:lpstr>
      <vt:lpstr>Điệp khúc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KHÚC NHẠC NÔ-ÊN</dc:title>
  <dc:creator>Việt Phạm</dc:creator>
  <cp:lastModifiedBy>Việt Phạm</cp:lastModifiedBy>
  <cp:revision>1</cp:revision>
  <dcterms:created xsi:type="dcterms:W3CDTF">2021-11-24T07:18:49Z</dcterms:created>
  <dcterms:modified xsi:type="dcterms:W3CDTF">2021-11-24T07:18:51Z</dcterms:modified>
</cp:coreProperties>
</file>