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360000" cy="360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solidFill>
          <a:srgbClr val="1F72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83714-9420-49C3-980D-F54022B23EE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47675" y="2114549"/>
            <a:ext cx="11296650" cy="2560967"/>
          </a:xfrm>
        </p:spPr>
        <p:txBody>
          <a:bodyPr anchor="ctr"/>
          <a:lstStyle>
            <a:lvl1pPr algn="ctr">
              <a:defRPr sz="6000"/>
            </a:lvl1pPr>
          </a:lstStyle>
          <a:p>
            <a:r>
              <a:rPr lang="en-US"/>
              <a:t>Click to edit </a:t>
            </a:r>
            <a:br>
              <a:rPr lang="en-US"/>
            </a:br>
            <a:r>
              <a:rPr lang="en-US"/>
              <a:t>Master title style</a:t>
            </a:r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7AC58A-A788-4051-8AFD-F79564674E9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694981" y="1333498"/>
            <a:ext cx="4802038" cy="781051"/>
          </a:xfrm>
          <a:ln w="28575">
            <a:solidFill>
              <a:schemeClr val="bg1"/>
            </a:solidFill>
          </a:ln>
        </p:spPr>
        <p:txBody>
          <a:bodyPr>
            <a:normAutofit/>
          </a:bodyPr>
          <a:lstStyle>
            <a:lvl1pPr marL="0" indent="0" algn="ctr">
              <a:lnSpc>
                <a:spcPct val="110000"/>
              </a:lnSpc>
              <a:buNone/>
              <a:defRPr sz="3600" u="none">
                <a:solidFill>
                  <a:srgbClr val="FFFF0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Thánh ca ###</a:t>
            </a:r>
            <a:endParaRPr lang="vi-VN"/>
          </a:p>
        </p:txBody>
      </p:sp>
      <p:pic>
        <p:nvPicPr>
          <p:cNvPr id="7" name="Picture 2" descr="Kết quả hình ảnh cho logo thanh ca">
            <a:extLst>
              <a:ext uri="{FF2B5EF4-FFF2-40B4-BE49-F238E27FC236}">
                <a16:creationId xmlns:a16="http://schemas.microsoft.com/office/drawing/2014/main" id="{591D7467-2486-4C2A-AAB3-D0E2A1E4B5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2551" y="4228933"/>
            <a:ext cx="1866898" cy="1744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03DA643F-B6D3-4EB9-8900-64EA2236BC3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5250" y="5876925"/>
            <a:ext cx="6000750" cy="981075"/>
          </a:xfrm>
        </p:spPr>
        <p:txBody>
          <a:bodyPr anchor="b">
            <a:normAutofit/>
          </a:bodyPr>
          <a:lstStyle>
            <a:lvl1pPr algn="l">
              <a:defRPr sz="22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Người soạn nhạc</a:t>
            </a:r>
            <a:endParaRPr lang="vi-VN"/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8B152A04-D04F-4CCD-8515-C82491CE853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096000" y="5876925"/>
            <a:ext cx="5953128" cy="964001"/>
          </a:xfrm>
        </p:spPr>
        <p:txBody>
          <a:bodyPr anchor="b">
            <a:normAutofit/>
          </a:bodyPr>
          <a:lstStyle>
            <a:lvl1pPr algn="r">
              <a:defRPr sz="22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Người viết lời</a:t>
            </a:r>
            <a:endParaRPr lang="vi-VN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0FD257C0-6128-4BF7-B09D-988063A15DEA}"/>
              </a:ext>
            </a:extLst>
          </p:cNvPr>
          <p:cNvGrpSpPr/>
          <p:nvPr/>
        </p:nvGrpSpPr>
        <p:grpSpPr>
          <a:xfrm>
            <a:off x="228314" y="137125"/>
            <a:ext cx="11740283" cy="2046766"/>
            <a:chOff x="228314" y="137125"/>
            <a:chExt cx="11740283" cy="2046766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D13A650E-B956-4137-9F65-69E98D36EF93}"/>
                </a:ext>
              </a:extLst>
            </p:cNvPr>
            <p:cNvGrpSpPr/>
            <p:nvPr/>
          </p:nvGrpSpPr>
          <p:grpSpPr>
            <a:xfrm>
              <a:off x="228314" y="137125"/>
              <a:ext cx="2336797" cy="2044700"/>
              <a:chOff x="212439" y="143475"/>
              <a:chExt cx="2336797" cy="2044700"/>
            </a:xfrm>
          </p:grpSpPr>
          <p:cxnSp>
            <p:nvCxnSpPr>
              <p:cNvPr id="15" name="Straight Connector 14">
                <a:extLst>
                  <a:ext uri="{FF2B5EF4-FFF2-40B4-BE49-F238E27FC236}">
                    <a16:creationId xmlns:a16="http://schemas.microsoft.com/office/drawing/2014/main" id="{EF68781F-3604-43C1-A3D0-DA5363B99CC9}"/>
                  </a:ext>
                </a:extLst>
              </p:cNvPr>
              <p:cNvCxnSpPr/>
              <p:nvPr/>
            </p:nvCxnSpPr>
            <p:spPr>
              <a:xfrm>
                <a:off x="419103" y="143475"/>
                <a:ext cx="0" cy="2044700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>
                <a:extLst>
                  <a:ext uri="{FF2B5EF4-FFF2-40B4-BE49-F238E27FC236}">
                    <a16:creationId xmlns:a16="http://schemas.microsoft.com/office/drawing/2014/main" id="{435906A1-71E2-43BF-B907-EBFDAEB35C1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12439" y="436984"/>
                <a:ext cx="2336797" cy="0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1EFBF7B9-A4AD-45AA-BB8A-ECFC0E30BE10}"/>
                </a:ext>
              </a:extLst>
            </p:cNvPr>
            <p:cNvGrpSpPr/>
            <p:nvPr/>
          </p:nvGrpSpPr>
          <p:grpSpPr>
            <a:xfrm flipH="1">
              <a:off x="9631800" y="139191"/>
              <a:ext cx="2336797" cy="2044700"/>
              <a:chOff x="212439" y="143475"/>
              <a:chExt cx="2336797" cy="2044700"/>
            </a:xfrm>
          </p:grpSpPr>
          <p:cxnSp>
            <p:nvCxnSpPr>
              <p:cNvPr id="13" name="Straight Connector 12">
                <a:extLst>
                  <a:ext uri="{FF2B5EF4-FFF2-40B4-BE49-F238E27FC236}">
                    <a16:creationId xmlns:a16="http://schemas.microsoft.com/office/drawing/2014/main" id="{294C01AD-A538-405B-993E-DF878CFD852D}"/>
                  </a:ext>
                </a:extLst>
              </p:cNvPr>
              <p:cNvCxnSpPr/>
              <p:nvPr/>
            </p:nvCxnSpPr>
            <p:spPr>
              <a:xfrm>
                <a:off x="419103" y="143475"/>
                <a:ext cx="0" cy="2044700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id="{099010F5-BAE7-471A-8A88-87B5AFF3A65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12439" y="436984"/>
                <a:ext cx="2336797" cy="0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286304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5454E0-5A58-4F6E-85FE-0FC11BE9C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DF6957-A1E9-4901-AE61-BF4B9648BF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417767-530A-48C6-A0DD-B7D74D055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3521F-6DDF-4FDA-A322-56B8E7D2F9BA}" type="datetimeFigureOut">
              <a:rPr lang="vi-VN" smtClean="0"/>
              <a:t>24/11/2021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885847-6208-451F-BACA-5F0653F5F8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2B4E80-1184-41A5-98A8-16186D5B3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D3D0-6555-41E9-BF33-568B1CBA729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772610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1453CD6-648A-438D-86AC-84599B1D33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25C0C1-20F9-43D4-A5A5-139E71B40D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822AB4-2698-4F98-A830-4DB021F1F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3521F-6DDF-4FDA-A322-56B8E7D2F9BA}" type="datetimeFigureOut">
              <a:rPr lang="vi-VN" smtClean="0"/>
              <a:t>24/11/2021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313182-594C-4AB2-B3EC-ABEDD6897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2726E0-EE44-4EC7-AF80-B0183550A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D3D0-6555-41E9-BF33-568B1CBA729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39688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A05D3A-DA35-4421-A541-89F5930A1CA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1" y="1"/>
            <a:ext cx="9418162" cy="78500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Câu #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0E666F-630F-4C15-A397-0DB42D5D13B5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/>
              <a:t>Lời bài hát</a:t>
            </a:r>
          </a:p>
        </p:txBody>
      </p:sp>
      <p:pic>
        <p:nvPicPr>
          <p:cNvPr id="7" name="Picture 2" descr="Kết quả hình ảnh cho logo thanh ca">
            <a:extLst>
              <a:ext uri="{FF2B5EF4-FFF2-40B4-BE49-F238E27FC236}">
                <a16:creationId xmlns:a16="http://schemas.microsoft.com/office/drawing/2014/main" id="{1EEFE2C8-45CC-44A5-86C7-C8D3369C0D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370"/>
            <a:ext cx="918817" cy="689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Text&#10;&#10;Description automatically generated with medium confidence">
            <a:extLst>
              <a:ext uri="{FF2B5EF4-FFF2-40B4-BE49-F238E27FC236}">
                <a16:creationId xmlns:a16="http://schemas.microsoft.com/office/drawing/2014/main" id="{AAB33719-74C9-4189-8F46-8D7CC82DD868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6363" y="117334"/>
            <a:ext cx="1717348" cy="512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7017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C0523F-CC55-4F74-ACE9-00148E23F61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1"/>
            <a:ext cx="9418163" cy="785003"/>
          </a:xfrm>
        </p:spPr>
        <p:txBody>
          <a:bodyPr/>
          <a:lstStyle>
            <a:lvl1pPr>
              <a:defRPr>
                <a:solidFill>
                  <a:srgbClr val="FFFF00"/>
                </a:solidFill>
              </a:defRPr>
            </a:lvl1pPr>
          </a:lstStyle>
          <a:p>
            <a:r>
              <a:rPr lang="en-US"/>
              <a:t>Điệp khúc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EAC7D2-7BB8-4400-868B-43668349E630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33350" y="920749"/>
            <a:ext cx="11915775" cy="5775325"/>
          </a:xfrm>
        </p:spPr>
        <p:txBody>
          <a:bodyPr/>
          <a:lstStyle>
            <a:lvl1pPr>
              <a:defRPr>
                <a:solidFill>
                  <a:srgbClr val="FF3300"/>
                </a:solidFill>
              </a:defRPr>
            </a:lvl1pPr>
          </a:lstStyle>
          <a:p>
            <a:pPr lvl="0"/>
            <a:r>
              <a:rPr lang="en-US"/>
              <a:t>Lời bài hát</a:t>
            </a:r>
          </a:p>
        </p:txBody>
      </p:sp>
      <p:pic>
        <p:nvPicPr>
          <p:cNvPr id="8" name="Picture 2" descr="Kết quả hình ảnh cho logo thanh ca">
            <a:extLst>
              <a:ext uri="{FF2B5EF4-FFF2-40B4-BE49-F238E27FC236}">
                <a16:creationId xmlns:a16="http://schemas.microsoft.com/office/drawing/2014/main" id="{2A1C2601-D18D-485A-B781-398354B7CA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370"/>
            <a:ext cx="918817" cy="689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Text&#10;&#10;Description automatically generated with medium confidence">
            <a:extLst>
              <a:ext uri="{FF2B5EF4-FFF2-40B4-BE49-F238E27FC236}">
                <a16:creationId xmlns:a16="http://schemas.microsoft.com/office/drawing/2014/main" id="{C8A6986B-766A-42FF-B9C2-026C3949BB66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50000"/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6363" y="117334"/>
            <a:ext cx="1717348" cy="512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6454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612626-A835-43FE-8CF2-3A250D9CCB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9EB9D7-0EC7-44D1-B7A6-165E0682A3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73ABB3-2F15-434C-B70A-3E1BEEF3C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3521F-6DDF-4FDA-A322-56B8E7D2F9BA}" type="datetimeFigureOut">
              <a:rPr lang="vi-VN" smtClean="0"/>
              <a:t>24/11/2021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B2AA08-39A2-43E2-B6F2-2F303E5D08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ECC43B-28BD-40DE-98D8-600A7F657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D3D0-6555-41E9-BF33-568B1CBA729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74902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2A90F-59E8-40B2-8BE7-2E5E7823D6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1F202A-6360-4E16-A97E-C68E2BAE8D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328A40-D2B9-4EA2-93B9-114C114F0D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BD5EFEB-A229-478B-B3E1-27D1A39FAC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637E8A6-9E82-43B2-8677-24FAAE8373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A8B65EF-D0F5-4C4D-9C94-720633E63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3521F-6DDF-4FDA-A322-56B8E7D2F9BA}" type="datetimeFigureOut">
              <a:rPr lang="vi-VN" smtClean="0"/>
              <a:t>24/11/2021</a:t>
            </a:fld>
            <a:endParaRPr lang="vi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B243530-DE32-48E3-8FE4-6CEAD6DD5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690E074-CA11-4B8C-8865-CD7AA061E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D3D0-6555-41E9-BF33-568B1CBA729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37730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19DA1-A144-4ECE-B091-FDA10A568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C5A764E-91FD-4CCF-8B43-87CD505CA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3521F-6DDF-4FDA-A322-56B8E7D2F9BA}" type="datetimeFigureOut">
              <a:rPr lang="vi-VN" smtClean="0"/>
              <a:t>24/11/2021</a:t>
            </a:fld>
            <a:endParaRPr lang="vi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1C1DFD-B398-473D-ADDF-2BF5B5CC0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7C89DB-39F6-46D2-A000-9F12911A5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D3D0-6555-41E9-BF33-568B1CBA729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74520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7C8A120-1B78-46B0-9988-F0741F8A3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3521F-6DDF-4FDA-A322-56B8E7D2F9BA}" type="datetimeFigureOut">
              <a:rPr lang="vi-VN" smtClean="0"/>
              <a:t>24/11/2021</a:t>
            </a:fld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3BE8F5-63D0-4828-86F4-A02F5A8F3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230596-118B-4771-A7DA-3D15FA737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D3D0-6555-41E9-BF33-568B1CBA729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71167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C9F24E-2ABB-41A8-8315-3614304FF6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5B9DAD-C45F-4948-B591-5DBDC90CD9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615100-D9E5-48BC-972C-E9C6A935DA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E94599-E063-4BD4-A6F3-BBD952458B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3521F-6DDF-4FDA-A322-56B8E7D2F9BA}" type="datetimeFigureOut">
              <a:rPr lang="vi-VN" smtClean="0"/>
              <a:t>24/11/2021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368622-3E35-4F9C-B58F-DE10C2D6A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112428-6DFB-4A00-A052-04BFA4F3F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D3D0-6555-41E9-BF33-568B1CBA729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00295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69DEB5-8E26-4A70-AF21-9769573804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51A909-05D7-4CB8-9659-54A8D8B442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F88EFE-FC84-49C6-8F3E-E28DEE11A0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BD3CC3-095D-41E0-939B-511A64C1D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3521F-6DDF-4FDA-A322-56B8E7D2F9BA}" type="datetimeFigureOut">
              <a:rPr lang="vi-VN" smtClean="0"/>
              <a:t>24/11/2021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A6339D-60FD-49DB-BB0E-BE27F5AD4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86C4B4-3A96-4E78-B8C1-BB423D7052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D3D0-6555-41E9-BF33-568B1CBA729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14184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000"/>
            <a:lum/>
          </a:blip>
          <a:srcRect/>
          <a:stretch>
            <a:fillRect l="27000" t="15000" r="27000" b="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52110D6-87A3-4318-9CD4-FE12DED96E8B}"/>
              </a:ext>
            </a:extLst>
          </p:cNvPr>
          <p:cNvSpPr/>
          <p:nvPr/>
        </p:nvSpPr>
        <p:spPr>
          <a:xfrm>
            <a:off x="0" y="0"/>
            <a:ext cx="12192000" cy="785004"/>
          </a:xfrm>
          <a:prstGeom prst="rect">
            <a:avLst/>
          </a:prstGeom>
          <a:solidFill>
            <a:srgbClr val="1F72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D051D16-6DAB-42F7-A8E4-A0E79D0DAD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1210925" cy="7850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tCo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EC9CFA-775B-4666-8068-040B319A0C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3826" y="904875"/>
            <a:ext cx="11925300" cy="5816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Lời bài hát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53B961-6ED2-4FD1-9D71-3648686126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83521F-6DDF-4FDA-A322-56B8E7D2F9BA}" type="datetimeFigureOut">
              <a:rPr lang="vi-VN" smtClean="0"/>
              <a:t>24/11/2021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89925A-BE6F-4D04-9017-C1988EC92F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42D852-FB36-42A8-9F76-0D3205D4F9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AED3D0-6555-41E9-BF33-568B1CBA729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65053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latin typeface="Palatino Linotype" panose="02040502050505030304" pitchFamily="18" charset="0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6000" b="1" kern="1200">
          <a:solidFill>
            <a:schemeClr val="tx1"/>
          </a:solidFill>
          <a:latin typeface="Palatino Linotype" panose="02040502050505030304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57F06D-93B2-45D6-8583-902E2235E1C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vi-VN"/>
              <a:t>KÌA, THIÊN BINH CÙNG NHAU TRỖI HÁT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5B18B4-3617-49B4-964C-0F5AD04753A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vi-VN"/>
              <a:t>Thánh ca 053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26E663-E0C9-4169-BC4A-8E71F9BB5D3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vi-VN"/>
              <a:t>Flix B. Mendelssohn, 1840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584596E-D922-4617-A12C-6B1AE26224D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/>
              <a:t>Dịch lời của Charles Wesley, 1739</a:t>
            </a:r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141274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1926AC-82A0-438D-90F2-A22F449B5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Điệp khúc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203C64-D2B5-4AC6-8270-200BEE761B6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vi-VN"/>
              <a:t>Kẻ tiếp Chúa,</a:t>
            </a:r>
          </a:p>
          <a:p>
            <a:r>
              <a:rPr lang="vi-VN"/>
              <a:t>Chúa luôn ngự bên,</a:t>
            </a:r>
          </a:p>
          <a:p>
            <a:r>
              <a:rPr lang="vi-VN"/>
              <a:t>Thật rõ Chúa</a:t>
            </a:r>
          </a:p>
          <a:p>
            <a:r>
              <a:rPr lang="vi-VN"/>
              <a:t>Em-ma-nu-ên.</a:t>
            </a:r>
          </a:p>
        </p:txBody>
      </p:sp>
    </p:spTree>
    <p:extLst>
      <p:ext uri="{BB962C8B-B14F-4D97-AF65-F5344CB8AC3E}">
        <p14:creationId xmlns:p14="http://schemas.microsoft.com/office/powerpoint/2010/main" val="21189806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DD5E6F-D7EF-40AD-8BBC-54122CBD53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Điệp khúc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2E6B00-2D90-4C14-B707-9B1FA4CC66D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vi-VN"/>
              <a:t>Khá chú ý</a:t>
            </a:r>
          </a:p>
          <a:p>
            <a:r>
              <a:rPr lang="vi-VN"/>
              <a:t>khúc ca diệu thay:</a:t>
            </a:r>
          </a:p>
          <a:p>
            <a:r>
              <a:rPr lang="vi-VN"/>
              <a:t>Vinh hiển bấy</a:t>
            </a:r>
          </a:p>
          <a:p>
            <a:r>
              <a:rPr lang="vi-VN"/>
              <a:t>Christ hạ sinh rày!</a:t>
            </a:r>
          </a:p>
        </p:txBody>
      </p:sp>
    </p:spTree>
    <p:extLst>
      <p:ext uri="{BB962C8B-B14F-4D97-AF65-F5344CB8AC3E}">
        <p14:creationId xmlns:p14="http://schemas.microsoft.com/office/powerpoint/2010/main" val="35504603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729801-999E-4578-BFA9-B29D69E9E5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Câu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DF5C7A-3667-4ADB-BA22-C8E7B6BBCF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/>
              <a:t>3.Tụng ca Vua</a:t>
            </a:r>
          </a:p>
          <a:p>
            <a:r>
              <a:rPr lang="vi-VN"/>
              <a:t>bình an đến kia,</a:t>
            </a:r>
          </a:p>
          <a:p>
            <a:r>
              <a:rPr lang="vi-VN"/>
              <a:t>Hát chúc Ánh</a:t>
            </a:r>
          </a:p>
          <a:p>
            <a:r>
              <a:rPr lang="vi-VN"/>
              <a:t>Thái dương công nghĩa!</a:t>
            </a:r>
          </a:p>
        </p:txBody>
      </p:sp>
    </p:spTree>
    <p:extLst>
      <p:ext uri="{BB962C8B-B14F-4D97-AF65-F5344CB8AC3E}">
        <p14:creationId xmlns:p14="http://schemas.microsoft.com/office/powerpoint/2010/main" val="25504187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DE4E78-2225-4FC2-B1B2-93A811FA8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Câu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472D1B-7BAE-47C5-95AF-4C1D088862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/>
              <a:t>Ngài đem theo thần</a:t>
            </a:r>
          </a:p>
          <a:p>
            <a:r>
              <a:rPr lang="vi-VN"/>
              <a:t>quang, vĩnh sanh,</a:t>
            </a:r>
          </a:p>
          <a:p>
            <a:r>
              <a:rPr lang="vi-VN"/>
              <a:t>Phép trị bịnh</a:t>
            </a:r>
          </a:p>
          <a:p>
            <a:r>
              <a:rPr lang="vi-VN"/>
              <a:t>do tay nhơn lành.</a:t>
            </a:r>
          </a:p>
        </p:txBody>
      </p:sp>
    </p:spTree>
    <p:extLst>
      <p:ext uri="{BB962C8B-B14F-4D97-AF65-F5344CB8AC3E}">
        <p14:creationId xmlns:p14="http://schemas.microsoft.com/office/powerpoint/2010/main" val="2327386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55070D-4FF1-4FA2-9327-CD9E38EBF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Điệp khúc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560EB5-80C0-4716-A88F-1537A67813F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vi-VN"/>
              <a:t>Chúa gác bỏ quyền quý thiên cung,</a:t>
            </a:r>
          </a:p>
          <a:p>
            <a:r>
              <a:rPr lang="vi-VN"/>
              <a:t>Xuống để cứu người</a:t>
            </a:r>
          </a:p>
          <a:p>
            <a:r>
              <a:rPr lang="vi-VN"/>
              <a:t>thoát nguy vong,</a:t>
            </a:r>
          </a:p>
        </p:txBody>
      </p:sp>
    </p:spTree>
    <p:extLst>
      <p:ext uri="{BB962C8B-B14F-4D97-AF65-F5344CB8AC3E}">
        <p14:creationId xmlns:p14="http://schemas.microsoft.com/office/powerpoint/2010/main" val="32353787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9E1AA-1599-405B-9C7C-00BAA5BC6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Điệp khúc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9F2E9E-C1E1-4BFC-8D5A-63C0F4866AD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vi-VN"/>
              <a:t>Xuống để vớt</a:t>
            </a:r>
          </a:p>
          <a:p>
            <a:r>
              <a:rPr lang="vi-VN"/>
              <a:t>ai đương lầm than,</a:t>
            </a:r>
          </a:p>
          <a:p>
            <a:r>
              <a:rPr lang="vi-VN"/>
              <a:t>Được trùng sinh,</a:t>
            </a:r>
          </a:p>
          <a:p>
            <a:r>
              <a:rPr lang="vi-VN"/>
              <a:t>phục hồi vinh quang.</a:t>
            </a:r>
          </a:p>
        </p:txBody>
      </p:sp>
    </p:spTree>
    <p:extLst>
      <p:ext uri="{BB962C8B-B14F-4D97-AF65-F5344CB8AC3E}">
        <p14:creationId xmlns:p14="http://schemas.microsoft.com/office/powerpoint/2010/main" val="34865439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8FE3D6-BC46-4C13-AFC9-328C9BC1E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Điệp khúc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7B5508-C244-4981-AC3E-4900DFC2837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vi-VN"/>
              <a:t>Khá chú ý</a:t>
            </a:r>
          </a:p>
          <a:p>
            <a:r>
              <a:rPr lang="vi-VN"/>
              <a:t>khúc ca diệu thay:</a:t>
            </a:r>
          </a:p>
          <a:p>
            <a:r>
              <a:rPr lang="vi-VN"/>
              <a:t>Vinh hiển bấy</a:t>
            </a:r>
          </a:p>
          <a:p>
            <a:r>
              <a:rPr lang="vi-VN"/>
              <a:t>Christ hạ sinh rày!</a:t>
            </a:r>
          </a:p>
        </p:txBody>
      </p:sp>
    </p:spTree>
    <p:extLst>
      <p:ext uri="{BB962C8B-B14F-4D97-AF65-F5344CB8AC3E}">
        <p14:creationId xmlns:p14="http://schemas.microsoft.com/office/powerpoint/2010/main" val="2833854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0ECA43-AE33-457E-B509-FBB661C550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Câu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60E1A5-0E79-42BF-B0AF-322B8E6D73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/>
              <a:t>1.Kìa, thiên binh</a:t>
            </a:r>
          </a:p>
          <a:p>
            <a:r>
              <a:rPr lang="vi-VN"/>
              <a:t>cùng vang tiếng hát,</a:t>
            </a:r>
          </a:p>
          <a:p>
            <a:r>
              <a:rPr lang="vi-VN"/>
              <a:t>Chúc Thánh Đế</a:t>
            </a:r>
          </a:p>
          <a:p>
            <a:r>
              <a:rPr lang="vi-VN"/>
              <a:t>mới sinh trên đất!</a:t>
            </a:r>
          </a:p>
        </p:txBody>
      </p:sp>
    </p:spTree>
    <p:extLst>
      <p:ext uri="{BB962C8B-B14F-4D97-AF65-F5344CB8AC3E}">
        <p14:creationId xmlns:p14="http://schemas.microsoft.com/office/powerpoint/2010/main" val="3835219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8C2712-CA3C-4695-95AE-DC4571A36D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Câu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D1E545-CBE5-4B63-BEF0-0E19AEE07C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/>
              <a:t>Bình an ân trạch</a:t>
            </a:r>
          </a:p>
          <a:p>
            <a:r>
              <a:rPr lang="vi-VN"/>
              <a:t>ban khắp cả,</a:t>
            </a:r>
          </a:p>
          <a:p>
            <a:r>
              <a:rPr lang="vi-VN"/>
              <a:t>Chúa và người</a:t>
            </a:r>
          </a:p>
          <a:p>
            <a:r>
              <a:rPr lang="vi-VN"/>
              <a:t>đôi bên thuận hòa.</a:t>
            </a:r>
          </a:p>
        </p:txBody>
      </p:sp>
    </p:spTree>
    <p:extLst>
      <p:ext uri="{BB962C8B-B14F-4D97-AF65-F5344CB8AC3E}">
        <p14:creationId xmlns:p14="http://schemas.microsoft.com/office/powerpoint/2010/main" val="19765234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DD5843-58AF-44E5-A4DE-0CF687728A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Điệp khúc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EA5E1D-FC03-4902-B990-CE83209C0E1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vi-VN"/>
              <a:t>Khắp đất hát: Ha-lê-lu-gia!</a:t>
            </a:r>
          </a:p>
          <a:p>
            <a:r>
              <a:rPr lang="vi-VN"/>
              <a:t>Suốt cả cõi trời</a:t>
            </a:r>
          </a:p>
          <a:p>
            <a:r>
              <a:rPr lang="vi-VN"/>
              <a:t>cũng hoan ca,</a:t>
            </a:r>
          </a:p>
        </p:txBody>
      </p:sp>
    </p:spTree>
    <p:extLst>
      <p:ext uri="{BB962C8B-B14F-4D97-AF65-F5344CB8AC3E}">
        <p14:creationId xmlns:p14="http://schemas.microsoft.com/office/powerpoint/2010/main" val="16596346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6CDBAB-DDD8-415D-BCAD-D40520DD5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Điệp khúc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634B27-33F5-41F4-B0FA-57395D7047E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vi-VN"/>
              <a:t>Các sứ thánh</a:t>
            </a:r>
          </a:p>
          <a:p>
            <a:r>
              <a:rPr lang="vi-VN"/>
              <a:t>huyên ca giọng êm,</a:t>
            </a:r>
          </a:p>
          <a:p>
            <a:r>
              <a:rPr lang="vi-VN"/>
              <a:t>Mừng Christ giáng</a:t>
            </a:r>
          </a:p>
          <a:p>
            <a:r>
              <a:rPr lang="vi-VN"/>
              <a:t>tại Bết-lê-hem!</a:t>
            </a:r>
          </a:p>
        </p:txBody>
      </p:sp>
    </p:spTree>
    <p:extLst>
      <p:ext uri="{BB962C8B-B14F-4D97-AF65-F5344CB8AC3E}">
        <p14:creationId xmlns:p14="http://schemas.microsoft.com/office/powerpoint/2010/main" val="353166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6855D1-8B47-40B9-856C-A326ED9BB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Điệp khúc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5FD0C9-55B9-4517-846E-CE818122EE1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vi-VN"/>
              <a:t>Khá chú ý</a:t>
            </a:r>
          </a:p>
          <a:p>
            <a:r>
              <a:rPr lang="vi-VN"/>
              <a:t>khúc ca diệu thay:</a:t>
            </a:r>
          </a:p>
          <a:p>
            <a:r>
              <a:rPr lang="vi-VN"/>
              <a:t>Vinh hiển bấy</a:t>
            </a:r>
          </a:p>
          <a:p>
            <a:r>
              <a:rPr lang="vi-VN"/>
              <a:t>Christ hạ sanh rày!</a:t>
            </a:r>
          </a:p>
        </p:txBody>
      </p:sp>
    </p:spTree>
    <p:extLst>
      <p:ext uri="{BB962C8B-B14F-4D97-AF65-F5344CB8AC3E}">
        <p14:creationId xmlns:p14="http://schemas.microsoft.com/office/powerpoint/2010/main" val="16951647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F694CA-8A63-4242-97D5-77FE45D54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Câu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F2A718-A7E7-4AD9-9550-587E300684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/>
              <a:t>2.Kìa, thiên binh</a:t>
            </a:r>
          </a:p>
          <a:p>
            <a:r>
              <a:rPr lang="vi-VN"/>
              <a:t>thờ Vua chánh ngôi,</a:t>
            </a:r>
          </a:p>
          <a:p>
            <a:r>
              <a:rPr lang="vi-VN"/>
              <a:t>Cứu Chúa Christ</a:t>
            </a:r>
          </a:p>
          <a:p>
            <a:r>
              <a:rPr lang="vi-VN"/>
              <a:t>vĩnh sinh vô đối;</a:t>
            </a:r>
          </a:p>
        </p:txBody>
      </p:sp>
    </p:spTree>
    <p:extLst>
      <p:ext uri="{BB962C8B-B14F-4D97-AF65-F5344CB8AC3E}">
        <p14:creationId xmlns:p14="http://schemas.microsoft.com/office/powerpoint/2010/main" val="39136133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63D0FF-CDEE-494D-ADB7-AB8690109F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Câu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75A217-57C0-4276-8213-6D6C895EF6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/>
              <a:t>Đồng trinh xưa hoài</a:t>
            </a:r>
          </a:p>
          <a:p>
            <a:r>
              <a:rPr lang="vi-VN"/>
              <a:t>thai Thánh Tử,</a:t>
            </a:r>
          </a:p>
          <a:p>
            <a:r>
              <a:rPr lang="vi-VN"/>
              <a:t>Đấng loài người</a:t>
            </a:r>
          </a:p>
          <a:p>
            <a:r>
              <a:rPr lang="vi-VN"/>
              <a:t>bao năm đợi chờ.</a:t>
            </a:r>
          </a:p>
        </p:txBody>
      </p:sp>
    </p:spTree>
    <p:extLst>
      <p:ext uri="{BB962C8B-B14F-4D97-AF65-F5344CB8AC3E}">
        <p14:creationId xmlns:p14="http://schemas.microsoft.com/office/powerpoint/2010/main" val="1842963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A05D37-D1EA-41BB-93F3-51A2C90C6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Điệp khúc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B976A7-169C-4976-828B-664CBF760A7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vi-VN"/>
              <a:t>Dẫu Chúa có hình thể như ta,</a:t>
            </a:r>
          </a:p>
          <a:p>
            <a:r>
              <a:rPr lang="vi-VN"/>
              <a:t>Vẫn chiếu sáng thần</a:t>
            </a:r>
          </a:p>
          <a:p>
            <a:r>
              <a:rPr lang="vi-VN"/>
              <a:t>tánh như Cha,</a:t>
            </a:r>
          </a:p>
        </p:txBody>
      </p:sp>
    </p:spTree>
    <p:extLst>
      <p:ext uri="{BB962C8B-B14F-4D97-AF65-F5344CB8AC3E}">
        <p14:creationId xmlns:p14="http://schemas.microsoft.com/office/powerpoint/2010/main" val="1927162089"/>
      </p:ext>
    </p:extLst>
  </p:cSld>
  <p:clrMapOvr>
    <a:masterClrMapping/>
  </p:clrMapOvr>
</p:sld>
</file>

<file path=ppt/theme/theme1.xml><?xml version="1.0" encoding="utf-8"?>
<a:theme xmlns:a="http://schemas.openxmlformats.org/drawingml/2006/main" name="thanh-ca-gree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anh-ca-green.potx" id="{E1FC9BDB-10DC-4DA3-8650-63AD6D8EDDB8}" vid="{066E3947-9AA0-4728-8F31-F8FA9EE8597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thanh-ca-green</Template>
  <TotalTime>0</TotalTime>
  <Words>298</Words>
  <Application>Microsoft Office PowerPoint</Application>
  <PresentationFormat>Widescreen</PresentationFormat>
  <Paragraphs>76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Palatino Linotype</vt:lpstr>
      <vt:lpstr>thanh-ca-green</vt:lpstr>
      <vt:lpstr>KÌA, THIÊN BINH CÙNG NHAU TRỖI HÁT</vt:lpstr>
      <vt:lpstr>Câu 1</vt:lpstr>
      <vt:lpstr>Câu 1</vt:lpstr>
      <vt:lpstr>Điệp khúc</vt:lpstr>
      <vt:lpstr>Điệp khúc</vt:lpstr>
      <vt:lpstr>Điệp khúc</vt:lpstr>
      <vt:lpstr>Câu 2</vt:lpstr>
      <vt:lpstr>Câu 2</vt:lpstr>
      <vt:lpstr>Điệp khúc</vt:lpstr>
      <vt:lpstr>Điệp khúc</vt:lpstr>
      <vt:lpstr>Điệp khúc</vt:lpstr>
      <vt:lpstr>Câu 3</vt:lpstr>
      <vt:lpstr>Câu 3</vt:lpstr>
      <vt:lpstr>Điệp khúc</vt:lpstr>
      <vt:lpstr>Điệp khúc</vt:lpstr>
      <vt:lpstr>Điệp khúc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KÌA, THIÊN BINH CÙNG NHAU TRỖI HÁT</dc:title>
  <dc:creator>Việt Phạm</dc:creator>
  <cp:lastModifiedBy>Việt Phạm</cp:lastModifiedBy>
  <cp:revision>1</cp:revision>
  <dcterms:created xsi:type="dcterms:W3CDTF">2021-11-24T07:04:20Z</dcterms:created>
  <dcterms:modified xsi:type="dcterms:W3CDTF">2021-11-24T07:04:20Z</dcterms:modified>
</cp:coreProperties>
</file>