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1F7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83714-9420-49C3-980D-F54022B23EE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7675" y="2114549"/>
            <a:ext cx="11296650" cy="2560967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7AC58A-A788-4051-8AFD-F79564674E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94981" y="1333498"/>
            <a:ext cx="4802038" cy="781051"/>
          </a:xfrm>
          <a:ln w="28575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3600" u="none">
                <a:solidFill>
                  <a:srgbClr val="FFFF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Thánh ca ###</a:t>
            </a:r>
            <a:endParaRPr lang="vi-VN"/>
          </a:p>
        </p:txBody>
      </p:sp>
      <p:pic>
        <p:nvPicPr>
          <p:cNvPr id="7" name="Picture 2" descr="Kết quả hình ảnh cho logo thanh ca">
            <a:extLst>
              <a:ext uri="{FF2B5EF4-FFF2-40B4-BE49-F238E27FC236}">
                <a16:creationId xmlns:a16="http://schemas.microsoft.com/office/drawing/2014/main" id="{591D7467-2486-4C2A-AAB3-D0E2A1E4B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1" y="4228933"/>
            <a:ext cx="1866898" cy="174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3DA643F-B6D3-4EB9-8900-64EA2236BC3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250" y="5876925"/>
            <a:ext cx="6000750" cy="981075"/>
          </a:xfrm>
        </p:spPr>
        <p:txBody>
          <a:bodyPr anchor="b">
            <a:normAutofit/>
          </a:bodyPr>
          <a:lstStyle>
            <a:lvl1pPr algn="l">
              <a:defRPr sz="2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Người soạn nhạc</a:t>
            </a:r>
            <a:endParaRPr lang="vi-VN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8B152A04-D04F-4CCD-8515-C82491CE85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0" y="5876925"/>
            <a:ext cx="5953128" cy="964001"/>
          </a:xfrm>
        </p:spPr>
        <p:txBody>
          <a:bodyPr anchor="b">
            <a:normAutofit/>
          </a:bodyPr>
          <a:lstStyle>
            <a:lvl1pPr algn="r">
              <a:defRPr sz="2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Người viết lời</a:t>
            </a:r>
            <a:endParaRPr lang="vi-VN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FD257C0-6128-4BF7-B09D-988063A15DEA}"/>
              </a:ext>
            </a:extLst>
          </p:cNvPr>
          <p:cNvGrpSpPr/>
          <p:nvPr/>
        </p:nvGrpSpPr>
        <p:grpSpPr>
          <a:xfrm>
            <a:off x="228314" y="137125"/>
            <a:ext cx="11740283" cy="2046766"/>
            <a:chOff x="228314" y="137125"/>
            <a:chExt cx="11740283" cy="204676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13A650E-B956-4137-9F65-69E98D36EF93}"/>
                </a:ext>
              </a:extLst>
            </p:cNvPr>
            <p:cNvGrpSpPr/>
            <p:nvPr/>
          </p:nvGrpSpPr>
          <p:grpSpPr>
            <a:xfrm>
              <a:off x="228314" y="137125"/>
              <a:ext cx="2336797" cy="2044700"/>
              <a:chOff x="212439" y="143475"/>
              <a:chExt cx="2336797" cy="2044700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EF68781F-3604-43C1-A3D0-DA5363B99CC9}"/>
                  </a:ext>
                </a:extLst>
              </p:cNvPr>
              <p:cNvCxnSpPr/>
              <p:nvPr/>
            </p:nvCxnSpPr>
            <p:spPr>
              <a:xfrm>
                <a:off x="419103" y="143475"/>
                <a:ext cx="0" cy="204470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435906A1-71E2-43BF-B907-EBFDAEB35C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2439" y="436984"/>
                <a:ext cx="2336797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EFBF7B9-A4AD-45AA-BB8A-ECFC0E30BE10}"/>
                </a:ext>
              </a:extLst>
            </p:cNvPr>
            <p:cNvGrpSpPr/>
            <p:nvPr/>
          </p:nvGrpSpPr>
          <p:grpSpPr>
            <a:xfrm flipH="1">
              <a:off x="9631800" y="139191"/>
              <a:ext cx="2336797" cy="2044700"/>
              <a:chOff x="212439" y="143475"/>
              <a:chExt cx="2336797" cy="2044700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294C01AD-A538-405B-993E-DF878CFD852D}"/>
                  </a:ext>
                </a:extLst>
              </p:cNvPr>
              <p:cNvCxnSpPr/>
              <p:nvPr/>
            </p:nvCxnSpPr>
            <p:spPr>
              <a:xfrm>
                <a:off x="419103" y="143475"/>
                <a:ext cx="0" cy="204470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99010F5-BAE7-471A-8A88-87B5AFF3A65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2439" y="436984"/>
                <a:ext cx="2336797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8630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454E0-5A58-4F6E-85FE-0FC11BE9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F6957-A1E9-4901-AE61-BF4B9648B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17767-530A-48C6-A0DD-B7D74D05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521F-6DDF-4FDA-A322-56B8E7D2F9BA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85847-6208-451F-BACA-5F0653F5F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B4E80-1184-41A5-98A8-16186D5B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D3D0-6555-41E9-BF33-568B1CBA72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261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453CD6-648A-438D-86AC-84599B1D3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25C0C1-20F9-43D4-A5A5-139E71B40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22AB4-2698-4F98-A830-4DB021F1F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521F-6DDF-4FDA-A322-56B8E7D2F9BA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13182-594C-4AB2-B3EC-ABEDD689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726E0-EE44-4EC7-AF80-B0183550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D3D0-6555-41E9-BF33-568B1CBA72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3968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05D3A-DA35-4421-A541-89F5930A1C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1"/>
            <a:ext cx="9418162" cy="78500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Câu #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E666F-630F-4C15-A397-0DB42D5D13B5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Lời bài hát</a:t>
            </a:r>
          </a:p>
        </p:txBody>
      </p:sp>
      <p:pic>
        <p:nvPicPr>
          <p:cNvPr id="7" name="Picture 2" descr="Kết quả hình ảnh cho logo thanh ca">
            <a:extLst>
              <a:ext uri="{FF2B5EF4-FFF2-40B4-BE49-F238E27FC236}">
                <a16:creationId xmlns:a16="http://schemas.microsoft.com/office/drawing/2014/main" id="{1EEFE2C8-45CC-44A5-86C7-C8D3369C0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70"/>
            <a:ext cx="918817" cy="68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AAB33719-74C9-4189-8F46-8D7CC82DD86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363" y="117334"/>
            <a:ext cx="1717348" cy="51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1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0523F-CC55-4F74-ACE9-00148E23F6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"/>
            <a:ext cx="9418163" cy="785003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/>
              <a:t>Điệp khúc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AC7D2-7BB8-4400-868B-43668349E63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33350" y="920749"/>
            <a:ext cx="11915775" cy="5775325"/>
          </a:xfrm>
        </p:spPr>
        <p:txBody>
          <a:bodyPr/>
          <a:lstStyle>
            <a:lvl1pPr>
              <a:defRPr>
                <a:solidFill>
                  <a:srgbClr val="FF3300"/>
                </a:solidFill>
              </a:defRPr>
            </a:lvl1pPr>
          </a:lstStyle>
          <a:p>
            <a:pPr lvl="0"/>
            <a:r>
              <a:rPr lang="en-US"/>
              <a:t>Lời bài hát</a:t>
            </a:r>
          </a:p>
        </p:txBody>
      </p:sp>
      <p:pic>
        <p:nvPicPr>
          <p:cNvPr id="8" name="Picture 2" descr="Kết quả hình ảnh cho logo thanh ca">
            <a:extLst>
              <a:ext uri="{FF2B5EF4-FFF2-40B4-BE49-F238E27FC236}">
                <a16:creationId xmlns:a16="http://schemas.microsoft.com/office/drawing/2014/main" id="{2A1C2601-D18D-485A-B781-398354B7C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70"/>
            <a:ext cx="918817" cy="68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C8A6986B-766A-42FF-B9C2-026C3949BB6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363" y="117334"/>
            <a:ext cx="1717348" cy="51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45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12626-A835-43FE-8CF2-3A250D9CC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EB9D7-0EC7-44D1-B7A6-165E0682A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3ABB3-2F15-434C-B70A-3E1BEEF3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521F-6DDF-4FDA-A322-56B8E7D2F9BA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2AA08-39A2-43E2-B6F2-2F303E5D0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CC43B-28BD-40DE-98D8-600A7F657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D3D0-6555-41E9-BF33-568B1CBA72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7490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2A90F-59E8-40B2-8BE7-2E5E7823D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F202A-6360-4E16-A97E-C68E2BAE8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28A40-D2B9-4EA2-93B9-114C114F0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D5EFEB-A229-478B-B3E1-27D1A39FA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37E8A6-9E82-43B2-8677-24FAAE8373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B65EF-D0F5-4C4D-9C94-720633E63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521F-6DDF-4FDA-A322-56B8E7D2F9BA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243530-DE32-48E3-8FE4-6CEAD6DD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90E074-CA11-4B8C-8865-CD7AA061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D3D0-6555-41E9-BF33-568B1CBA72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773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19DA1-A144-4ECE-B091-FDA10A568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A764E-91FD-4CCF-8B43-87CD505C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521F-6DDF-4FDA-A322-56B8E7D2F9BA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1C1DFD-B398-473D-ADDF-2BF5B5CC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C89DB-39F6-46D2-A000-9F12911A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D3D0-6555-41E9-BF33-568B1CBA72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452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C8A120-1B78-46B0-9988-F0741F8A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521F-6DDF-4FDA-A322-56B8E7D2F9BA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3BE8F5-63D0-4828-86F4-A02F5A8F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30596-118B-4771-A7DA-3D15FA737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D3D0-6555-41E9-BF33-568B1CBA72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116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9F24E-2ABB-41A8-8315-3614304FF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B9DAD-C45F-4948-B591-5DBDC90CD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15100-D9E5-48BC-972C-E9C6A935D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94599-E063-4BD4-A6F3-BBD95245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521F-6DDF-4FDA-A322-56B8E7D2F9BA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68622-3E35-4F9C-B58F-DE10C2D6A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12428-6DFB-4A00-A052-04BFA4F3F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D3D0-6555-41E9-BF33-568B1CBA72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0029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9DEB5-8E26-4A70-AF21-976957380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51A909-05D7-4CB8-9659-54A8D8B44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F88EFE-FC84-49C6-8F3E-E28DEE11A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D3CC3-095D-41E0-939B-511A64C1D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521F-6DDF-4FDA-A322-56B8E7D2F9BA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6339D-60FD-49DB-BB0E-BE27F5AD4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6C4B4-3A96-4E78-B8C1-BB423D705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D3D0-6555-41E9-BF33-568B1CBA72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418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27000" t="15000" r="27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52110D6-87A3-4318-9CD4-FE12DED96E8B}"/>
              </a:ext>
            </a:extLst>
          </p:cNvPr>
          <p:cNvSpPr/>
          <p:nvPr/>
        </p:nvSpPr>
        <p:spPr>
          <a:xfrm>
            <a:off x="0" y="0"/>
            <a:ext cx="12192000" cy="785004"/>
          </a:xfrm>
          <a:prstGeom prst="rect">
            <a:avLst/>
          </a:prstGeom>
          <a:solidFill>
            <a:srgbClr val="1F7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051D16-6DAB-42F7-A8E4-A0E79D0DA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1210925" cy="785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tCo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C9CFA-775B-4666-8068-040B319A0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826" y="904875"/>
            <a:ext cx="11925300" cy="581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Lời bài hát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3B961-6ED2-4FD1-9D71-364868612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3521F-6DDF-4FDA-A322-56B8E7D2F9BA}" type="datetimeFigureOut">
              <a:rPr lang="vi-VN" smtClean="0"/>
              <a:t>24/11/2021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9925A-BE6F-4D04-9017-C1988EC92F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2D852-FB36-42A8-9F76-0D3205D4F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D3D0-6555-41E9-BF33-568B1CBA72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505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6000" b="1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F06D-93B2-45D6-8583-902E2235E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/>
              <a:t>KÌA, THIÊN BINH CÙNG NHAU TRỖI HÁT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B18B4-3617-49B4-964C-0F5AD04753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vi-VN"/>
              <a:t>Thánh ca 053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6E663-E0C9-4169-BC4A-8E71F9BB5D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vi-VN"/>
              <a:t>Flix B. Mendelssohn, 1840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4596E-D922-4617-A12C-6B1AE26224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Dịch lời của Charles Wesley, 1739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4127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926AC-82A0-438D-90F2-A22F449B5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03C64-D2B5-4AC6-8270-200BEE761B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Kẻ tiếp Chúa,</a:t>
            </a:r>
          </a:p>
          <a:p>
            <a:r>
              <a:rPr lang="vi-VN"/>
              <a:t>Chúa luôn ngự bên,</a:t>
            </a:r>
          </a:p>
          <a:p>
            <a:r>
              <a:rPr lang="vi-VN"/>
              <a:t>Thật rõ Chúa</a:t>
            </a:r>
          </a:p>
          <a:p>
            <a:r>
              <a:rPr lang="vi-VN"/>
              <a:t>Em-ma-nu-ên.</a:t>
            </a:r>
          </a:p>
        </p:txBody>
      </p:sp>
    </p:spTree>
    <p:extLst>
      <p:ext uri="{BB962C8B-B14F-4D97-AF65-F5344CB8AC3E}">
        <p14:creationId xmlns:p14="http://schemas.microsoft.com/office/powerpoint/2010/main" val="2118980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D5E6F-D7EF-40AD-8BBC-54122CBD5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E6B00-2D90-4C14-B707-9B1FA4CC66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Khá chú ý</a:t>
            </a:r>
          </a:p>
          <a:p>
            <a:r>
              <a:rPr lang="vi-VN"/>
              <a:t>khúc ca diệu thay:</a:t>
            </a:r>
          </a:p>
          <a:p>
            <a:r>
              <a:rPr lang="vi-VN"/>
              <a:t>Vinh hiển bấy</a:t>
            </a:r>
          </a:p>
          <a:p>
            <a:r>
              <a:rPr lang="vi-VN"/>
              <a:t>Christ hạ sinh rày!</a:t>
            </a:r>
          </a:p>
        </p:txBody>
      </p:sp>
    </p:spTree>
    <p:extLst>
      <p:ext uri="{BB962C8B-B14F-4D97-AF65-F5344CB8AC3E}">
        <p14:creationId xmlns:p14="http://schemas.microsoft.com/office/powerpoint/2010/main" val="3550460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29801-999E-4578-BFA9-B29D69E9E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F5C7A-3667-4ADB-BA22-C8E7B6BB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3.Tụng ca Vua</a:t>
            </a:r>
          </a:p>
          <a:p>
            <a:r>
              <a:rPr lang="vi-VN"/>
              <a:t>bình an đến kia,</a:t>
            </a:r>
          </a:p>
          <a:p>
            <a:r>
              <a:rPr lang="vi-VN"/>
              <a:t>Hát chúc Ánh</a:t>
            </a:r>
          </a:p>
          <a:p>
            <a:r>
              <a:rPr lang="vi-VN"/>
              <a:t>Thái dương công nghĩa!</a:t>
            </a:r>
          </a:p>
        </p:txBody>
      </p:sp>
    </p:spTree>
    <p:extLst>
      <p:ext uri="{BB962C8B-B14F-4D97-AF65-F5344CB8AC3E}">
        <p14:creationId xmlns:p14="http://schemas.microsoft.com/office/powerpoint/2010/main" val="2550418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E4E78-2225-4FC2-B1B2-93A811FA8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72D1B-7BAE-47C5-95AF-4C1D0888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Ngài đem theo thần</a:t>
            </a:r>
          </a:p>
          <a:p>
            <a:r>
              <a:rPr lang="vi-VN"/>
              <a:t>quang, vĩnh sanh,</a:t>
            </a:r>
          </a:p>
          <a:p>
            <a:r>
              <a:rPr lang="vi-VN"/>
              <a:t>Phép trị bịnh</a:t>
            </a:r>
          </a:p>
          <a:p>
            <a:r>
              <a:rPr lang="vi-VN"/>
              <a:t>do tay nhơn lành.</a:t>
            </a:r>
          </a:p>
        </p:txBody>
      </p:sp>
    </p:spTree>
    <p:extLst>
      <p:ext uri="{BB962C8B-B14F-4D97-AF65-F5344CB8AC3E}">
        <p14:creationId xmlns:p14="http://schemas.microsoft.com/office/powerpoint/2010/main" val="232738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5070D-4FF1-4FA2-9327-CD9E38EBF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60EB5-80C0-4716-A88F-1537A67813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Chúa gác bỏ quyền quý thiên cung,</a:t>
            </a:r>
          </a:p>
          <a:p>
            <a:r>
              <a:rPr lang="vi-VN"/>
              <a:t>Xuống để cứu người</a:t>
            </a:r>
          </a:p>
          <a:p>
            <a:r>
              <a:rPr lang="vi-VN"/>
              <a:t>thoát nguy vong,</a:t>
            </a:r>
          </a:p>
        </p:txBody>
      </p:sp>
    </p:spTree>
    <p:extLst>
      <p:ext uri="{BB962C8B-B14F-4D97-AF65-F5344CB8AC3E}">
        <p14:creationId xmlns:p14="http://schemas.microsoft.com/office/powerpoint/2010/main" val="3235378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9E1AA-1599-405B-9C7C-00BAA5BC6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F2E9E-C1E1-4BFC-8D5A-63C0F4866A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Xuống để vớt</a:t>
            </a:r>
          </a:p>
          <a:p>
            <a:r>
              <a:rPr lang="vi-VN"/>
              <a:t>ai đương lầm than,</a:t>
            </a:r>
          </a:p>
          <a:p>
            <a:r>
              <a:rPr lang="vi-VN"/>
              <a:t>Được trùng sinh,</a:t>
            </a:r>
          </a:p>
          <a:p>
            <a:r>
              <a:rPr lang="vi-VN"/>
              <a:t>phục hồi vinh quang.</a:t>
            </a:r>
          </a:p>
        </p:txBody>
      </p:sp>
    </p:spTree>
    <p:extLst>
      <p:ext uri="{BB962C8B-B14F-4D97-AF65-F5344CB8AC3E}">
        <p14:creationId xmlns:p14="http://schemas.microsoft.com/office/powerpoint/2010/main" val="3486543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FE3D6-BC46-4C13-AFC9-328C9BC1E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B5508-C244-4981-AC3E-4900DFC283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Khá chú ý</a:t>
            </a:r>
          </a:p>
          <a:p>
            <a:r>
              <a:rPr lang="vi-VN"/>
              <a:t>khúc ca diệu thay:</a:t>
            </a:r>
          </a:p>
          <a:p>
            <a:r>
              <a:rPr lang="vi-VN"/>
              <a:t>Vinh hiển bấy</a:t>
            </a:r>
          </a:p>
          <a:p>
            <a:r>
              <a:rPr lang="vi-VN"/>
              <a:t>Christ hạ sinh rày!</a:t>
            </a:r>
          </a:p>
        </p:txBody>
      </p:sp>
    </p:spTree>
    <p:extLst>
      <p:ext uri="{BB962C8B-B14F-4D97-AF65-F5344CB8AC3E}">
        <p14:creationId xmlns:p14="http://schemas.microsoft.com/office/powerpoint/2010/main" val="283385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ECA43-AE33-457E-B509-FBB661C55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0E1A5-0E79-42BF-B0AF-322B8E6D7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1.Kìa, thiên binh</a:t>
            </a:r>
          </a:p>
          <a:p>
            <a:r>
              <a:rPr lang="vi-VN"/>
              <a:t>cùng vang tiếng hát,</a:t>
            </a:r>
          </a:p>
          <a:p>
            <a:r>
              <a:rPr lang="vi-VN"/>
              <a:t>Chúc Thánh Đế</a:t>
            </a:r>
          </a:p>
          <a:p>
            <a:r>
              <a:rPr lang="vi-VN"/>
              <a:t>mới sinh trên đất!</a:t>
            </a:r>
          </a:p>
        </p:txBody>
      </p:sp>
    </p:spTree>
    <p:extLst>
      <p:ext uri="{BB962C8B-B14F-4D97-AF65-F5344CB8AC3E}">
        <p14:creationId xmlns:p14="http://schemas.microsoft.com/office/powerpoint/2010/main" val="383521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C2712-CA3C-4695-95AE-DC4571A36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1E545-CBE5-4B63-BEF0-0E19AEE07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Bình an ân trạch</a:t>
            </a:r>
          </a:p>
          <a:p>
            <a:r>
              <a:rPr lang="vi-VN"/>
              <a:t>ban khắp cả,</a:t>
            </a:r>
          </a:p>
          <a:p>
            <a:r>
              <a:rPr lang="vi-VN"/>
              <a:t>Chúa và người</a:t>
            </a:r>
          </a:p>
          <a:p>
            <a:r>
              <a:rPr lang="vi-VN"/>
              <a:t>đôi bên thuận hòa.</a:t>
            </a:r>
          </a:p>
        </p:txBody>
      </p:sp>
    </p:spTree>
    <p:extLst>
      <p:ext uri="{BB962C8B-B14F-4D97-AF65-F5344CB8AC3E}">
        <p14:creationId xmlns:p14="http://schemas.microsoft.com/office/powerpoint/2010/main" val="1976523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D5843-58AF-44E5-A4DE-0CF68772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A5E1D-FC03-4902-B990-CE83209C0E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Khắp đất hát: Ha-lê-lu-gia!</a:t>
            </a:r>
          </a:p>
          <a:p>
            <a:r>
              <a:rPr lang="vi-VN"/>
              <a:t>Suốt cả cõi trời</a:t>
            </a:r>
          </a:p>
          <a:p>
            <a:r>
              <a:rPr lang="vi-VN"/>
              <a:t>cũng hoan ca,</a:t>
            </a:r>
          </a:p>
        </p:txBody>
      </p:sp>
    </p:spTree>
    <p:extLst>
      <p:ext uri="{BB962C8B-B14F-4D97-AF65-F5344CB8AC3E}">
        <p14:creationId xmlns:p14="http://schemas.microsoft.com/office/powerpoint/2010/main" val="165963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CDBAB-DDD8-415D-BCAD-D40520DD5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34B27-33F5-41F4-B0FA-57395D7047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Các sứ thánh</a:t>
            </a:r>
          </a:p>
          <a:p>
            <a:r>
              <a:rPr lang="vi-VN"/>
              <a:t>huyên ca giọng êm,</a:t>
            </a:r>
          </a:p>
          <a:p>
            <a:r>
              <a:rPr lang="vi-VN"/>
              <a:t>Mừng Christ giáng</a:t>
            </a:r>
          </a:p>
          <a:p>
            <a:r>
              <a:rPr lang="vi-VN"/>
              <a:t>tại Bết-lê-hem!</a:t>
            </a:r>
          </a:p>
        </p:txBody>
      </p:sp>
    </p:spTree>
    <p:extLst>
      <p:ext uri="{BB962C8B-B14F-4D97-AF65-F5344CB8AC3E}">
        <p14:creationId xmlns:p14="http://schemas.microsoft.com/office/powerpoint/2010/main" val="35316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855D1-8B47-40B9-856C-A326ED9BB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FD0C9-55B9-4517-846E-CE818122EE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Khá chú ý</a:t>
            </a:r>
          </a:p>
          <a:p>
            <a:r>
              <a:rPr lang="vi-VN"/>
              <a:t>khúc ca diệu thay:</a:t>
            </a:r>
          </a:p>
          <a:p>
            <a:r>
              <a:rPr lang="vi-VN"/>
              <a:t>Vinh hiển bấy</a:t>
            </a:r>
          </a:p>
          <a:p>
            <a:r>
              <a:rPr lang="vi-VN"/>
              <a:t>Christ hạ sanh rày!</a:t>
            </a:r>
          </a:p>
        </p:txBody>
      </p:sp>
    </p:spTree>
    <p:extLst>
      <p:ext uri="{BB962C8B-B14F-4D97-AF65-F5344CB8AC3E}">
        <p14:creationId xmlns:p14="http://schemas.microsoft.com/office/powerpoint/2010/main" val="1695164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694CA-8A63-4242-97D5-77FE45D54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2A718-A7E7-4AD9-9550-587E30068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2.Kìa, thiên binh</a:t>
            </a:r>
          </a:p>
          <a:p>
            <a:r>
              <a:rPr lang="vi-VN"/>
              <a:t>thờ Vua chánh ngôi,</a:t>
            </a:r>
          </a:p>
          <a:p>
            <a:r>
              <a:rPr lang="vi-VN"/>
              <a:t>Cứu Chúa Christ</a:t>
            </a:r>
          </a:p>
          <a:p>
            <a:r>
              <a:rPr lang="vi-VN"/>
              <a:t>vĩnh sinh vô đối;</a:t>
            </a:r>
          </a:p>
        </p:txBody>
      </p:sp>
    </p:spTree>
    <p:extLst>
      <p:ext uri="{BB962C8B-B14F-4D97-AF65-F5344CB8AC3E}">
        <p14:creationId xmlns:p14="http://schemas.microsoft.com/office/powerpoint/2010/main" val="3913613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3D0FF-CDEE-494D-ADB7-AB8690109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5A217-57C0-4276-8213-6D6C895EF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Đồng trinh xưa hoài</a:t>
            </a:r>
          </a:p>
          <a:p>
            <a:r>
              <a:rPr lang="vi-VN"/>
              <a:t>thai Thánh Tử,</a:t>
            </a:r>
          </a:p>
          <a:p>
            <a:r>
              <a:rPr lang="vi-VN"/>
              <a:t>Đấng loài người</a:t>
            </a:r>
          </a:p>
          <a:p>
            <a:r>
              <a:rPr lang="vi-VN"/>
              <a:t>bao năm đợi chờ.</a:t>
            </a:r>
          </a:p>
        </p:txBody>
      </p:sp>
    </p:spTree>
    <p:extLst>
      <p:ext uri="{BB962C8B-B14F-4D97-AF65-F5344CB8AC3E}">
        <p14:creationId xmlns:p14="http://schemas.microsoft.com/office/powerpoint/2010/main" val="184296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05D37-D1EA-41BB-93F3-51A2C90C6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Điệp khúc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976A7-169C-4976-828B-664CBF760A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vi-VN"/>
              <a:t>Dẫu Chúa có hình thể như ta,</a:t>
            </a:r>
          </a:p>
          <a:p>
            <a:r>
              <a:rPr lang="vi-VN"/>
              <a:t>Vẫn chiếu sáng thần</a:t>
            </a:r>
          </a:p>
          <a:p>
            <a:r>
              <a:rPr lang="vi-VN"/>
              <a:t>tánh như Cha,</a:t>
            </a:r>
          </a:p>
        </p:txBody>
      </p:sp>
    </p:spTree>
    <p:extLst>
      <p:ext uri="{BB962C8B-B14F-4D97-AF65-F5344CB8AC3E}">
        <p14:creationId xmlns:p14="http://schemas.microsoft.com/office/powerpoint/2010/main" val="1927162089"/>
      </p:ext>
    </p:extLst>
  </p:cSld>
  <p:clrMapOvr>
    <a:masterClrMapping/>
  </p:clrMapOvr>
</p:sld>
</file>

<file path=ppt/theme/theme1.xml><?xml version="1.0" encoding="utf-8"?>
<a:theme xmlns:a="http://schemas.openxmlformats.org/drawingml/2006/main" name="thanh-ca-g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anh-ca-green.potx" id="{E1FC9BDB-10DC-4DA3-8650-63AD6D8EDDB8}" vid="{066E3947-9AA0-4728-8F31-F8FA9EE859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thanh-ca-green</Template>
  <TotalTime>0</TotalTime>
  <Words>298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Palatino Linotype</vt:lpstr>
      <vt:lpstr>thanh-ca-green</vt:lpstr>
      <vt:lpstr>KÌA, THIÊN BINH CÙNG NHAU TRỖI HÁT</vt:lpstr>
      <vt:lpstr>Câu 1</vt:lpstr>
      <vt:lpstr>Câu 1</vt:lpstr>
      <vt:lpstr>Điệp khúc</vt:lpstr>
      <vt:lpstr>Điệp khúc</vt:lpstr>
      <vt:lpstr>Điệp khúc</vt:lpstr>
      <vt:lpstr>Câu 2</vt:lpstr>
      <vt:lpstr>Câu 2</vt:lpstr>
      <vt:lpstr>Điệp khúc</vt:lpstr>
      <vt:lpstr>Điệp khúc</vt:lpstr>
      <vt:lpstr>Điệp khúc</vt:lpstr>
      <vt:lpstr>Câu 3</vt:lpstr>
      <vt:lpstr>Câu 3</vt:lpstr>
      <vt:lpstr>Điệp khúc</vt:lpstr>
      <vt:lpstr>Điệp khúc</vt:lpstr>
      <vt:lpstr>Điệp khúc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KÌA, THIÊN BINH CÙNG NHAU TRỖI HÁT</dc:title>
  <dc:creator>Việt Phạm</dc:creator>
  <cp:lastModifiedBy>Việt Phạm</cp:lastModifiedBy>
  <cp:revision>1</cp:revision>
  <dcterms:created xsi:type="dcterms:W3CDTF">2021-11-24T07:04:20Z</dcterms:created>
  <dcterms:modified xsi:type="dcterms:W3CDTF">2021-11-24T07:04:20Z</dcterms:modified>
</cp:coreProperties>
</file>