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360000" cy="3600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bg>
      <p:bgPr>
        <a:solidFill>
          <a:srgbClr val="1F724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283714-9420-49C3-980D-F54022B23EE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47675" y="2114549"/>
            <a:ext cx="11296650" cy="2560967"/>
          </a:xfrm>
        </p:spPr>
        <p:txBody>
          <a:bodyPr anchor="ctr"/>
          <a:lstStyle>
            <a:lvl1pPr algn="ctr">
              <a:defRPr sz="6000"/>
            </a:lvl1pPr>
          </a:lstStyle>
          <a:p>
            <a:r>
              <a:rPr lang="en-US"/>
              <a:t>Click to edit </a:t>
            </a:r>
            <a:br>
              <a:rPr lang="en-US"/>
            </a:br>
            <a:r>
              <a:rPr lang="en-US"/>
              <a:t>Master title style</a:t>
            </a:r>
            <a:endParaRPr lang="vi-V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17AC58A-A788-4051-8AFD-F79564674E96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694981" y="1333498"/>
            <a:ext cx="4802038" cy="781051"/>
          </a:xfrm>
          <a:ln w="28575">
            <a:solidFill>
              <a:schemeClr val="bg1"/>
            </a:solidFill>
          </a:ln>
        </p:spPr>
        <p:txBody>
          <a:bodyPr>
            <a:normAutofit/>
          </a:bodyPr>
          <a:lstStyle>
            <a:lvl1pPr marL="0" indent="0" algn="ctr">
              <a:lnSpc>
                <a:spcPct val="110000"/>
              </a:lnSpc>
              <a:buNone/>
              <a:defRPr sz="3600" u="none">
                <a:solidFill>
                  <a:srgbClr val="FFFF0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Thánh ca ###</a:t>
            </a:r>
            <a:endParaRPr lang="vi-VN"/>
          </a:p>
        </p:txBody>
      </p:sp>
      <p:pic>
        <p:nvPicPr>
          <p:cNvPr id="7" name="Picture 2" descr="Kết quả hình ảnh cho logo thanh ca">
            <a:extLst>
              <a:ext uri="{FF2B5EF4-FFF2-40B4-BE49-F238E27FC236}">
                <a16:creationId xmlns:a16="http://schemas.microsoft.com/office/drawing/2014/main" id="{591D7467-2486-4C2A-AAB3-D0E2A1E4B54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62551" y="4228933"/>
            <a:ext cx="1866898" cy="17445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03DA643F-B6D3-4EB9-8900-64EA2236BC3B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95250" y="5876925"/>
            <a:ext cx="6000750" cy="981075"/>
          </a:xfrm>
        </p:spPr>
        <p:txBody>
          <a:bodyPr anchor="b">
            <a:normAutofit/>
          </a:bodyPr>
          <a:lstStyle>
            <a:lvl1pPr algn="l">
              <a:defRPr sz="22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Người soạn nhạc</a:t>
            </a:r>
            <a:endParaRPr lang="vi-VN"/>
          </a:p>
        </p:txBody>
      </p: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8B152A04-D04F-4CCD-8515-C82491CE853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096000" y="5876925"/>
            <a:ext cx="5953128" cy="964001"/>
          </a:xfrm>
        </p:spPr>
        <p:txBody>
          <a:bodyPr anchor="b">
            <a:normAutofit/>
          </a:bodyPr>
          <a:lstStyle>
            <a:lvl1pPr algn="r">
              <a:defRPr sz="22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Người viết lời</a:t>
            </a:r>
            <a:endParaRPr lang="vi-VN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0FD257C0-6128-4BF7-B09D-988063A15DEA}"/>
              </a:ext>
            </a:extLst>
          </p:cNvPr>
          <p:cNvGrpSpPr/>
          <p:nvPr/>
        </p:nvGrpSpPr>
        <p:grpSpPr>
          <a:xfrm>
            <a:off x="228314" y="137125"/>
            <a:ext cx="11740283" cy="2046766"/>
            <a:chOff x="228314" y="137125"/>
            <a:chExt cx="11740283" cy="2046766"/>
          </a:xfrm>
        </p:grpSpPr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D13A650E-B956-4137-9F65-69E98D36EF93}"/>
                </a:ext>
              </a:extLst>
            </p:cNvPr>
            <p:cNvGrpSpPr/>
            <p:nvPr/>
          </p:nvGrpSpPr>
          <p:grpSpPr>
            <a:xfrm>
              <a:off x="228314" y="137125"/>
              <a:ext cx="2336797" cy="2044700"/>
              <a:chOff x="212439" y="143475"/>
              <a:chExt cx="2336797" cy="2044700"/>
            </a:xfrm>
          </p:grpSpPr>
          <p:cxnSp>
            <p:nvCxnSpPr>
              <p:cNvPr id="15" name="Straight Connector 14">
                <a:extLst>
                  <a:ext uri="{FF2B5EF4-FFF2-40B4-BE49-F238E27FC236}">
                    <a16:creationId xmlns:a16="http://schemas.microsoft.com/office/drawing/2014/main" id="{EF68781F-3604-43C1-A3D0-DA5363B99CC9}"/>
                  </a:ext>
                </a:extLst>
              </p:cNvPr>
              <p:cNvCxnSpPr/>
              <p:nvPr/>
            </p:nvCxnSpPr>
            <p:spPr>
              <a:xfrm>
                <a:off x="419103" y="143475"/>
                <a:ext cx="0" cy="2044700"/>
              </a:xfrm>
              <a:prstGeom prst="line">
                <a:avLst/>
              </a:prstGeom>
              <a:ln w="28575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Straight Connector 15">
                <a:extLst>
                  <a:ext uri="{FF2B5EF4-FFF2-40B4-BE49-F238E27FC236}">
                    <a16:creationId xmlns:a16="http://schemas.microsoft.com/office/drawing/2014/main" id="{435906A1-71E2-43BF-B907-EBFDAEB35C13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212439" y="436984"/>
                <a:ext cx="2336797" cy="0"/>
              </a:xfrm>
              <a:prstGeom prst="line">
                <a:avLst/>
              </a:prstGeom>
              <a:ln w="28575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1EFBF7B9-A4AD-45AA-BB8A-ECFC0E30BE10}"/>
                </a:ext>
              </a:extLst>
            </p:cNvPr>
            <p:cNvGrpSpPr/>
            <p:nvPr/>
          </p:nvGrpSpPr>
          <p:grpSpPr>
            <a:xfrm flipH="1">
              <a:off x="9631800" y="139191"/>
              <a:ext cx="2336797" cy="2044700"/>
              <a:chOff x="212439" y="143475"/>
              <a:chExt cx="2336797" cy="2044700"/>
            </a:xfrm>
          </p:grpSpPr>
          <p:cxnSp>
            <p:nvCxnSpPr>
              <p:cNvPr id="13" name="Straight Connector 12">
                <a:extLst>
                  <a:ext uri="{FF2B5EF4-FFF2-40B4-BE49-F238E27FC236}">
                    <a16:creationId xmlns:a16="http://schemas.microsoft.com/office/drawing/2014/main" id="{294C01AD-A538-405B-993E-DF878CFD852D}"/>
                  </a:ext>
                </a:extLst>
              </p:cNvPr>
              <p:cNvCxnSpPr/>
              <p:nvPr/>
            </p:nvCxnSpPr>
            <p:spPr>
              <a:xfrm>
                <a:off x="419103" y="143475"/>
                <a:ext cx="0" cy="2044700"/>
              </a:xfrm>
              <a:prstGeom prst="line">
                <a:avLst/>
              </a:prstGeom>
              <a:ln w="28575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Straight Connector 13">
                <a:extLst>
                  <a:ext uri="{FF2B5EF4-FFF2-40B4-BE49-F238E27FC236}">
                    <a16:creationId xmlns:a16="http://schemas.microsoft.com/office/drawing/2014/main" id="{099010F5-BAE7-471A-8A88-87B5AFF3A653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212439" y="436984"/>
                <a:ext cx="2336797" cy="0"/>
              </a:xfrm>
              <a:prstGeom prst="line">
                <a:avLst/>
              </a:prstGeom>
              <a:ln w="28575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6749516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5454E0-5A58-4F6E-85FE-0FC11BE9C0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8DF6957-A1E9-4901-AE61-BF4B9648BF5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417767-530A-48C6-A0DD-B7D74D055E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8D578-6EC0-4058-9957-5C343C1FD934}" type="datetimeFigureOut">
              <a:rPr lang="vi-VN" smtClean="0"/>
              <a:t>24/11/2021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885847-6208-451F-BACA-5F0653F5F8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2B4E80-1184-41A5-98A8-16186D5B39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7500E-928B-4E30-916C-E13FF0BD2861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9998103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1453CD6-648A-438D-86AC-84599B1D33B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325C0C1-20F9-43D4-A5A5-139E71B40D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822AB4-2698-4F98-A830-4DB021F1F5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8D578-6EC0-4058-9957-5C343C1FD934}" type="datetimeFigureOut">
              <a:rPr lang="vi-VN" smtClean="0"/>
              <a:t>24/11/2021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313182-594C-4AB2-B3EC-ABEDD68971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2726E0-EE44-4EC7-AF80-B0183550A8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7500E-928B-4E30-916C-E13FF0BD2861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641945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A05D3A-DA35-4421-A541-89F5930A1CA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1" y="1"/>
            <a:ext cx="9418162" cy="785003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Câu #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0E666F-630F-4C15-A397-0DB42D5D13B5}"/>
              </a:ext>
            </a:extLst>
          </p:cNvPr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/>
              <a:t>Lời bài hát</a:t>
            </a:r>
          </a:p>
        </p:txBody>
      </p:sp>
      <p:pic>
        <p:nvPicPr>
          <p:cNvPr id="7" name="Picture 2" descr="Kết quả hình ảnh cho logo thanh ca">
            <a:extLst>
              <a:ext uri="{FF2B5EF4-FFF2-40B4-BE49-F238E27FC236}">
                <a16:creationId xmlns:a16="http://schemas.microsoft.com/office/drawing/2014/main" id="{1EEFE2C8-45CC-44A5-86C7-C8D3369C0DE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9370"/>
            <a:ext cx="918817" cy="6891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Text&#10;&#10;Description automatically generated with medium confidence">
            <a:extLst>
              <a:ext uri="{FF2B5EF4-FFF2-40B4-BE49-F238E27FC236}">
                <a16:creationId xmlns:a16="http://schemas.microsoft.com/office/drawing/2014/main" id="{AAB33719-74C9-4189-8F46-8D7CC82DD868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56363" y="117334"/>
            <a:ext cx="1717348" cy="5126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6225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C0523F-CC55-4F74-ACE9-00148E23F61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1"/>
            <a:ext cx="9418163" cy="785003"/>
          </a:xfrm>
        </p:spPr>
        <p:txBody>
          <a:bodyPr/>
          <a:lstStyle>
            <a:lvl1pPr>
              <a:defRPr>
                <a:solidFill>
                  <a:srgbClr val="FFFF00"/>
                </a:solidFill>
              </a:defRPr>
            </a:lvl1pPr>
          </a:lstStyle>
          <a:p>
            <a:r>
              <a:rPr lang="en-US"/>
              <a:t>Điệp khúc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EAC7D2-7BB8-4400-868B-43668349E630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33350" y="920749"/>
            <a:ext cx="11915775" cy="5775325"/>
          </a:xfrm>
        </p:spPr>
        <p:txBody>
          <a:bodyPr/>
          <a:lstStyle>
            <a:lvl1pPr>
              <a:defRPr>
                <a:solidFill>
                  <a:srgbClr val="FF3300"/>
                </a:solidFill>
              </a:defRPr>
            </a:lvl1pPr>
          </a:lstStyle>
          <a:p>
            <a:pPr lvl="0"/>
            <a:r>
              <a:rPr lang="en-US"/>
              <a:t>Lời bài hát</a:t>
            </a:r>
          </a:p>
        </p:txBody>
      </p:sp>
      <p:pic>
        <p:nvPicPr>
          <p:cNvPr id="8" name="Picture 2" descr="Kết quả hình ảnh cho logo thanh ca">
            <a:extLst>
              <a:ext uri="{FF2B5EF4-FFF2-40B4-BE49-F238E27FC236}">
                <a16:creationId xmlns:a16="http://schemas.microsoft.com/office/drawing/2014/main" id="{2A1C2601-D18D-485A-B781-398354B7CA0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duotone>
              <a:prstClr val="black"/>
              <a:schemeClr val="accent4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9370"/>
            <a:ext cx="918817" cy="6891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Text&#10;&#10;Description automatically generated with medium confidence">
            <a:extLst>
              <a:ext uri="{FF2B5EF4-FFF2-40B4-BE49-F238E27FC236}">
                <a16:creationId xmlns:a16="http://schemas.microsoft.com/office/drawing/2014/main" id="{C8A6986B-766A-42FF-B9C2-026C3949BB66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50000"/>
            <a:duotone>
              <a:prstClr val="black"/>
              <a:schemeClr val="accent4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56363" y="117334"/>
            <a:ext cx="1717348" cy="5126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80494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612626-A835-43FE-8CF2-3A250D9CCB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D9EB9D7-0EC7-44D1-B7A6-165E0682A3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73ABB3-2F15-434C-B70A-3E1BEEF3C9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8D578-6EC0-4058-9957-5C343C1FD934}" type="datetimeFigureOut">
              <a:rPr lang="vi-VN" smtClean="0"/>
              <a:t>24/11/2021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B2AA08-39A2-43E2-B6F2-2F303E5D08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ECC43B-28BD-40DE-98D8-600A7F657D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7500E-928B-4E30-916C-E13FF0BD2861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0116970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72A90F-59E8-40B2-8BE7-2E5E7823D6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C1F202A-6360-4E16-A97E-C68E2BAE8D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7328A40-D2B9-4EA2-93B9-114C114F0D3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BD5EFEB-A229-478B-B3E1-27D1A39FACC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637E8A6-9E82-43B2-8677-24FAAE83736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A8B65EF-D0F5-4C4D-9C94-720633E63D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8D578-6EC0-4058-9957-5C343C1FD934}" type="datetimeFigureOut">
              <a:rPr lang="vi-VN" smtClean="0"/>
              <a:t>24/11/2021</a:t>
            </a:fld>
            <a:endParaRPr lang="vi-V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B243530-DE32-48E3-8FE4-6CEAD6DD57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690E074-CA11-4B8C-8865-CD7AA061EA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7500E-928B-4E30-916C-E13FF0BD2861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8493231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019DA1-A144-4ECE-B091-FDA10A568C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C5A764E-91FD-4CCF-8B43-87CD505CA5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8D578-6EC0-4058-9957-5C343C1FD934}" type="datetimeFigureOut">
              <a:rPr lang="vi-VN" smtClean="0"/>
              <a:t>24/11/2021</a:t>
            </a:fld>
            <a:endParaRPr lang="vi-V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D1C1DFD-B398-473D-ADDF-2BF5B5CC04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27C89DB-39F6-46D2-A000-9F12911A5F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7500E-928B-4E30-916C-E13FF0BD2861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0235866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7C8A120-1B78-46B0-9988-F0741F8A3E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8D578-6EC0-4058-9957-5C343C1FD934}" type="datetimeFigureOut">
              <a:rPr lang="vi-VN" smtClean="0"/>
              <a:t>24/11/2021</a:t>
            </a:fld>
            <a:endParaRPr lang="vi-V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A3BE8F5-63D0-4828-86F4-A02F5A8F3D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D230596-118B-4771-A7DA-3D15FA7379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7500E-928B-4E30-916C-E13FF0BD2861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4535835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C9F24E-2ABB-41A8-8315-3614304FF6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5B9DAD-C45F-4948-B591-5DBDC90CD9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9615100-D9E5-48BC-972C-E9C6A935DA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E94599-E063-4BD4-A6F3-BBD952458B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8D578-6EC0-4058-9957-5C343C1FD934}" type="datetimeFigureOut">
              <a:rPr lang="vi-VN" smtClean="0"/>
              <a:t>24/11/2021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3368622-3E35-4F9C-B58F-DE10C2D6AE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112428-6DFB-4A00-A052-04BFA4F3F5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7500E-928B-4E30-916C-E13FF0BD2861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9092674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69DEB5-8E26-4A70-AF21-9769573804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B51A909-05D7-4CB8-9659-54A8D8B442D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vi-V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DF88EFE-FC84-49C6-8F3E-E28DEE11A03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FBD3CC3-095D-41E0-939B-511A64C1D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8D578-6EC0-4058-9957-5C343C1FD934}" type="datetimeFigureOut">
              <a:rPr lang="vi-VN" smtClean="0"/>
              <a:t>24/11/2021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1A6339D-60FD-49DB-BB0E-BE27F5AD4F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386C4B4-3A96-4E78-B8C1-BB423D7052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7500E-928B-4E30-916C-E13FF0BD2861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4367080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5000"/>
            <a:lum/>
          </a:blip>
          <a:srcRect/>
          <a:stretch>
            <a:fillRect l="27000" t="15000" r="27000" b="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B52110D6-87A3-4318-9CD4-FE12DED96E8B}"/>
              </a:ext>
            </a:extLst>
          </p:cNvPr>
          <p:cNvSpPr/>
          <p:nvPr/>
        </p:nvSpPr>
        <p:spPr>
          <a:xfrm>
            <a:off x="0" y="0"/>
            <a:ext cx="12192000" cy="785004"/>
          </a:xfrm>
          <a:prstGeom prst="rect">
            <a:avLst/>
          </a:prstGeom>
          <a:solidFill>
            <a:srgbClr val="1F72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D051D16-6DAB-42F7-A8E4-A0E79D0DAD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"/>
            <a:ext cx="11210925" cy="78500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tCo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EC9CFA-775B-4666-8068-040B319A0C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3826" y="904875"/>
            <a:ext cx="11925300" cy="5816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Lời bài hát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53B961-6ED2-4FD1-9D71-36486861266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78D578-6EC0-4058-9957-5C343C1FD934}" type="datetimeFigureOut">
              <a:rPr lang="vi-VN" smtClean="0"/>
              <a:t>24/11/2021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89925A-BE6F-4D04-9017-C1988EC92F5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42D852-FB36-42A8-9F76-0D3205D4F92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C7500E-928B-4E30-916C-E13FF0BD2861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659436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bg1"/>
          </a:solidFill>
          <a:latin typeface="Palatino Linotype" panose="02040502050505030304" pitchFamily="18" charset="0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6000" b="1" kern="1200">
          <a:solidFill>
            <a:schemeClr val="tx1"/>
          </a:solidFill>
          <a:latin typeface="Palatino Linotype" panose="02040502050505030304" pitchFamily="18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24849F-D62B-4B12-9F2F-DA73E9EDEEF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vi-VN"/>
              <a:t>CẦU NGUYỆN CHO ANH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273EBD0-8375-4AF5-BBA8-C81F96D2C21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vi-VN"/>
              <a:t>Thánh ca 483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0A436ED-FB5C-4627-8D97-11AC4218A80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vi-VN"/>
              <a:t>Ira D.Sankey, 1904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905CB8D-2716-41C8-B81D-0BC68B0C05E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vi-VN"/>
              <a:t>Dịch lời của Samuel O'Maley Cluff, Thế kỷ 19</a:t>
            </a:r>
          </a:p>
        </p:txBody>
      </p:sp>
    </p:spTree>
    <p:extLst>
      <p:ext uri="{BB962C8B-B14F-4D97-AF65-F5344CB8AC3E}">
        <p14:creationId xmlns:p14="http://schemas.microsoft.com/office/powerpoint/2010/main" val="8479612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D51C7A-2DB6-499B-9904-B5AD24418C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Điệp khúc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021881-9F09-4F54-9328-F516547AF180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vi-VN"/>
              <a:t>Tôi đã khẩn Chúa giúp anh,</a:t>
            </a:r>
          </a:p>
          <a:p>
            <a:r>
              <a:rPr lang="vi-VN"/>
              <a:t>Ban cho anh những ơn lành,</a:t>
            </a:r>
          </a:p>
          <a:p>
            <a:r>
              <a:rPr lang="vi-VN"/>
              <a:t>Tôi chuyên tâm cầu nguyện luôn,</a:t>
            </a:r>
          </a:p>
          <a:p>
            <a:r>
              <a:rPr lang="vi-VN"/>
              <a:t>Khẩn thiết kêu nài Cha thánh.</a:t>
            </a:r>
          </a:p>
        </p:txBody>
      </p:sp>
    </p:spTree>
    <p:extLst>
      <p:ext uri="{BB962C8B-B14F-4D97-AF65-F5344CB8AC3E}">
        <p14:creationId xmlns:p14="http://schemas.microsoft.com/office/powerpoint/2010/main" val="42907404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5011E5-1DCF-4A8D-B2B2-4D1BCF416A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Câu 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D0ADFD-4A0C-4FAB-A449-75DE4F82F1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vi-VN"/>
              <a:t>4.Một ngày kia, Chúa ban</a:t>
            </a:r>
          </a:p>
          <a:p>
            <a:r>
              <a:rPr lang="vi-VN"/>
              <a:t>phước lớn Ngài chuộc anh rồi,</a:t>
            </a:r>
          </a:p>
          <a:p>
            <a:r>
              <a:rPr lang="vi-VN"/>
              <a:t>Thì thuật cho chúng biết ơn</a:t>
            </a:r>
          </a:p>
          <a:p>
            <a:r>
              <a:rPr lang="vi-VN"/>
              <a:t>Jê-sus lạ lùng thay!</a:t>
            </a:r>
          </a:p>
        </p:txBody>
      </p:sp>
    </p:spTree>
    <p:extLst>
      <p:ext uri="{BB962C8B-B14F-4D97-AF65-F5344CB8AC3E}">
        <p14:creationId xmlns:p14="http://schemas.microsoft.com/office/powerpoint/2010/main" val="33174540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D0D9C1-02B2-445A-8358-8FE0FF7CAD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Câu 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79ADE5-2D18-4025-8AFD-5FAE702A92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vi-VN"/>
              <a:t>Cùng cầu nguyện tha thiết</a:t>
            </a:r>
          </a:p>
          <a:p>
            <a:r>
              <a:rPr lang="vi-VN"/>
              <a:t>xin Cứu Chúa dìu họ lên trời,</a:t>
            </a:r>
          </a:p>
          <a:p>
            <a:r>
              <a:rPr lang="vi-VN"/>
              <a:t>Như tôi thay lời cầu xin</a:t>
            </a:r>
          </a:p>
          <a:p>
            <a:r>
              <a:rPr lang="vi-VN"/>
              <a:t>Chúa Cứu thế giúp anh.</a:t>
            </a:r>
          </a:p>
        </p:txBody>
      </p:sp>
    </p:spTree>
    <p:extLst>
      <p:ext uri="{BB962C8B-B14F-4D97-AF65-F5344CB8AC3E}">
        <p14:creationId xmlns:p14="http://schemas.microsoft.com/office/powerpoint/2010/main" val="192673398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845861-D1A1-41C2-88DD-5588CCE1B1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Điệp khúc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E4E997-9DEC-4009-A226-FEDBA0CC4FD3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vi-VN"/>
              <a:t>Tôi đã khẩn Chúa giúp anh,</a:t>
            </a:r>
          </a:p>
          <a:p>
            <a:r>
              <a:rPr lang="vi-VN"/>
              <a:t>Ban cho anh những ơn lành,</a:t>
            </a:r>
          </a:p>
          <a:p>
            <a:r>
              <a:rPr lang="vi-VN"/>
              <a:t>Tôi chuyên tâm cầu nguyện luôn,</a:t>
            </a:r>
          </a:p>
          <a:p>
            <a:r>
              <a:rPr lang="vi-VN"/>
              <a:t>Khẩn thiết kêu nài Cha thánh.</a:t>
            </a:r>
          </a:p>
        </p:txBody>
      </p:sp>
    </p:spTree>
    <p:extLst>
      <p:ext uri="{BB962C8B-B14F-4D97-AF65-F5344CB8AC3E}">
        <p14:creationId xmlns:p14="http://schemas.microsoft.com/office/powerpoint/2010/main" val="20191435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A5470F-BEF3-4C9E-8CE6-630B4E3120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Câu 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3CDF68-C818-4D64-B568-E71F5D35DC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vi-VN"/>
              <a:t>1.Mỗi ngày, Chân Chúa, tôi khẩn</a:t>
            </a:r>
          </a:p>
          <a:p>
            <a:r>
              <a:rPr lang="vi-VN"/>
              <a:t>thiết cầu nguyện trên trời,</a:t>
            </a:r>
          </a:p>
          <a:p>
            <a:r>
              <a:rPr lang="vi-VN"/>
              <a:t>Một mình Jê-sus rất thương tôi,</a:t>
            </a:r>
          </a:p>
          <a:p>
            <a:r>
              <a:rPr lang="vi-VN"/>
              <a:t>không bạn nào thương.</a:t>
            </a:r>
          </a:p>
        </p:txBody>
      </p:sp>
    </p:spTree>
    <p:extLst>
      <p:ext uri="{BB962C8B-B14F-4D97-AF65-F5344CB8AC3E}">
        <p14:creationId xmlns:p14="http://schemas.microsoft.com/office/powerpoint/2010/main" val="35810069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BDCBF7-02E1-465F-AB7A-2398C35472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Câu 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ABC551-391B-475C-8A2E-0F8F723BFB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vi-VN"/>
              <a:t>Ngài bằng lòng</a:t>
            </a:r>
          </a:p>
          <a:p>
            <a:r>
              <a:rPr lang="vi-VN"/>
              <a:t>thương xót luôn hết mỗi</a:t>
            </a:r>
          </a:p>
          <a:p>
            <a:r>
              <a:rPr lang="vi-VN"/>
              <a:t>người thật khiêm nhường,</a:t>
            </a:r>
          </a:p>
          <a:p>
            <a:r>
              <a:rPr lang="vi-VN"/>
              <a:t>Tôi trông mong Jê-sus tôi,</a:t>
            </a:r>
          </a:p>
          <a:p>
            <a:r>
              <a:rPr lang="vi-VN"/>
              <a:t>cũng Cứu Chúa của anh.</a:t>
            </a:r>
          </a:p>
        </p:txBody>
      </p:sp>
    </p:spTree>
    <p:extLst>
      <p:ext uri="{BB962C8B-B14F-4D97-AF65-F5344CB8AC3E}">
        <p14:creationId xmlns:p14="http://schemas.microsoft.com/office/powerpoint/2010/main" val="35657536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891E56-437E-40F6-9F6A-400E3AFBBD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Điệp khúc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C32473-0D98-48DB-BC99-C6B67CFADC0F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vi-VN"/>
              <a:t>Tôi đã khẩn Chúa giúp anh,</a:t>
            </a:r>
          </a:p>
          <a:p>
            <a:r>
              <a:rPr lang="vi-VN"/>
              <a:t>Ban cho anh những ơn lành,</a:t>
            </a:r>
          </a:p>
          <a:p>
            <a:r>
              <a:rPr lang="vi-VN"/>
              <a:t>Tôi chuyên tâm cầu nguyện luôn,</a:t>
            </a:r>
          </a:p>
          <a:p>
            <a:r>
              <a:rPr lang="vi-VN"/>
              <a:t>Khẩn thiết kêu nài Cha thánh.</a:t>
            </a:r>
          </a:p>
        </p:txBody>
      </p:sp>
    </p:spTree>
    <p:extLst>
      <p:ext uri="{BB962C8B-B14F-4D97-AF65-F5344CB8AC3E}">
        <p14:creationId xmlns:p14="http://schemas.microsoft.com/office/powerpoint/2010/main" val="40248612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C0AB3C-B21C-4EFD-990F-541968CA32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Câu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774394-DA99-490C-9A2B-BFF3269621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vi-VN"/>
              <a:t>2.Kìa thật, trên Chúa Cha</a:t>
            </a:r>
          </a:p>
          <a:p>
            <a:r>
              <a:rPr lang="vi-VN"/>
              <a:t>vẫn đã phù hộ tôi nhiều,</a:t>
            </a:r>
          </a:p>
          <a:p>
            <a:r>
              <a:rPr lang="vi-VN"/>
              <a:t>Từ trời Cha phán hứa</a:t>
            </a:r>
          </a:p>
          <a:p>
            <a:r>
              <a:rPr lang="vi-VN"/>
              <a:t>ơn riêng trông cậy về sau.</a:t>
            </a:r>
          </a:p>
        </p:txBody>
      </p:sp>
    </p:spTree>
    <p:extLst>
      <p:ext uri="{BB962C8B-B14F-4D97-AF65-F5344CB8AC3E}">
        <p14:creationId xmlns:p14="http://schemas.microsoft.com/office/powerpoint/2010/main" val="9429491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745547-53A8-4E50-8302-87FED42823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Câu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786963-EB42-432F-9C7B-5BEEBA96DF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vi-VN"/>
              <a:t>Một thì giờ kia chắc</a:t>
            </a:r>
          </a:p>
          <a:p>
            <a:r>
              <a:rPr lang="vi-VN"/>
              <a:t>tôi với Chúa cùng gặp trên trời,</a:t>
            </a:r>
          </a:p>
          <a:p>
            <a:r>
              <a:rPr lang="vi-VN"/>
              <a:t>Tôi xin anh đừng chậm chân,</a:t>
            </a:r>
          </a:p>
          <a:p>
            <a:r>
              <a:rPr lang="vi-VN"/>
              <a:t>hãy kíp đến với Cha.</a:t>
            </a:r>
          </a:p>
        </p:txBody>
      </p:sp>
    </p:spTree>
    <p:extLst>
      <p:ext uri="{BB962C8B-B14F-4D97-AF65-F5344CB8AC3E}">
        <p14:creationId xmlns:p14="http://schemas.microsoft.com/office/powerpoint/2010/main" val="14045748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FA9D2D-3F5B-43CA-A075-91DD00224C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Điệp khúc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47943A-4866-4AD9-9431-7A482BD7F266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vi-VN"/>
              <a:t>Tôi đã khẩn Chúa giúp anh,</a:t>
            </a:r>
          </a:p>
          <a:p>
            <a:r>
              <a:rPr lang="vi-VN"/>
              <a:t>Ban cho anh những ơn lành,</a:t>
            </a:r>
          </a:p>
          <a:p>
            <a:r>
              <a:rPr lang="vi-VN"/>
              <a:t>Tôi chuyên tâm cầu nguyện luôn,</a:t>
            </a:r>
          </a:p>
          <a:p>
            <a:r>
              <a:rPr lang="vi-VN"/>
              <a:t>Khẩn thiết kêu nài Cha thánh.</a:t>
            </a:r>
          </a:p>
        </p:txBody>
      </p:sp>
    </p:spTree>
    <p:extLst>
      <p:ext uri="{BB962C8B-B14F-4D97-AF65-F5344CB8AC3E}">
        <p14:creationId xmlns:p14="http://schemas.microsoft.com/office/powerpoint/2010/main" val="23447668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30604D-3CC5-465F-9B2C-91D5F15424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Câu 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BD7FB0-ECDA-4158-B80C-247D79FCA5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vi-VN"/>
              <a:t>3.Kìa bạch y trắng tinh,</a:t>
            </a:r>
          </a:p>
          <a:p>
            <a:r>
              <a:rPr lang="vi-VN"/>
              <a:t>giống tuyết màu thật xinh kỳ,</a:t>
            </a:r>
          </a:p>
          <a:p>
            <a:r>
              <a:rPr lang="vi-VN"/>
              <a:t>Một ngày kia sẽ thấy trên thiên</a:t>
            </a:r>
          </a:p>
          <a:p>
            <a:r>
              <a:rPr lang="vi-VN"/>
              <a:t>cung mặc đẹp thay.</a:t>
            </a:r>
          </a:p>
        </p:txBody>
      </p:sp>
    </p:spTree>
    <p:extLst>
      <p:ext uri="{BB962C8B-B14F-4D97-AF65-F5344CB8AC3E}">
        <p14:creationId xmlns:p14="http://schemas.microsoft.com/office/powerpoint/2010/main" val="15999657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2BFCF5-DD0F-4A38-A9A8-9845874008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Câu 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A2BA01-3A5F-4EEA-91EE-F7645BC606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vi-VN"/>
              <a:t>Diện mạo mình thay đổi</a:t>
            </a:r>
          </a:p>
          <a:p>
            <a:r>
              <a:rPr lang="vi-VN"/>
              <a:t>ra cách sáng lòa và vinh diệu,</a:t>
            </a:r>
          </a:p>
          <a:p>
            <a:r>
              <a:rPr lang="vi-VN"/>
              <a:t>Tôi trông mong hiện thời anh</a:t>
            </a:r>
          </a:p>
          <a:p>
            <a:r>
              <a:rPr lang="vi-VN"/>
              <a:t>cũng có áo giống tôi.</a:t>
            </a:r>
          </a:p>
        </p:txBody>
      </p:sp>
    </p:spTree>
    <p:extLst>
      <p:ext uri="{BB962C8B-B14F-4D97-AF65-F5344CB8AC3E}">
        <p14:creationId xmlns:p14="http://schemas.microsoft.com/office/powerpoint/2010/main" val="18165256"/>
      </p:ext>
    </p:extLst>
  </p:cSld>
  <p:clrMapOvr>
    <a:masterClrMapping/>
  </p:clrMapOvr>
</p:sld>
</file>

<file path=ppt/theme/theme1.xml><?xml version="1.0" encoding="utf-8"?>
<a:theme xmlns:a="http://schemas.openxmlformats.org/drawingml/2006/main" name="thanh-ca-gree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anh-ca-green.potx" id="{E1FC9BDB-10DC-4DA3-8650-63AD6D8EDDB8}" vid="{066E3947-9AA0-4728-8F31-F8FA9EE8597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thanh-ca-green</Template>
  <TotalTime>0</TotalTime>
  <Words>368</Words>
  <Application>Microsoft Office PowerPoint</Application>
  <PresentationFormat>Widescreen</PresentationFormat>
  <Paragraphs>65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Palatino Linotype</vt:lpstr>
      <vt:lpstr>thanh-ca-green</vt:lpstr>
      <vt:lpstr>CẦU NGUYỆN CHO ANH</vt:lpstr>
      <vt:lpstr>Câu 1</vt:lpstr>
      <vt:lpstr>Câu 1</vt:lpstr>
      <vt:lpstr>Điệp khúc </vt:lpstr>
      <vt:lpstr>Câu 2</vt:lpstr>
      <vt:lpstr>Câu 2</vt:lpstr>
      <vt:lpstr>Điệp khúc </vt:lpstr>
      <vt:lpstr>Câu 3</vt:lpstr>
      <vt:lpstr>Câu 3</vt:lpstr>
      <vt:lpstr>Điệp khúc </vt:lpstr>
      <vt:lpstr>Câu 4</vt:lpstr>
      <vt:lpstr>Câu 4</vt:lpstr>
      <vt:lpstr>Điệp khúc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CẦU NGUYỆN CHO ANH</dc:title>
  <dc:creator>Việt Phạm</dc:creator>
  <cp:lastModifiedBy>Việt Phạm</cp:lastModifiedBy>
  <cp:revision>1</cp:revision>
  <dcterms:created xsi:type="dcterms:W3CDTF">2021-11-24T07:15:55Z</dcterms:created>
  <dcterms:modified xsi:type="dcterms:W3CDTF">2021-11-24T07:15:56Z</dcterms:modified>
</cp:coreProperties>
</file>