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6773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58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897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69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2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31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68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508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394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29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101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A4017-29BC-4721-87E5-24762CA1564E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25EAC-80C4-4AE6-AEA3-8BC9264A2D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315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9D19-1D24-4034-9F34-4404F0EF1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VUA ANH MINH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4DA9E-348A-4B2E-BDDE-B64BFF25A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340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3828D-A866-4D38-A7D4-6267673CF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Adoniram J. Gordon, 1893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30C6F6-4B1D-4868-B3C4-739BC6C068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vi-VN"/>
              <a:t>Dịch lời của A. J. Gordon, 1893</a:t>
            </a:r>
          </a:p>
        </p:txBody>
      </p:sp>
    </p:spTree>
    <p:extLst>
      <p:ext uri="{BB962C8B-B14F-4D97-AF65-F5344CB8AC3E}">
        <p14:creationId xmlns:p14="http://schemas.microsoft.com/office/powerpoint/2010/main" val="4118588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1B5BB-8131-4190-B48A-9CCBFE0C0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73F0B-F736-44D8-9A62-0CE6FD7A2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3.Giờ gặp gỡ mừng rỡ</a:t>
            </a:r>
          </a:p>
          <a:p>
            <a:r>
              <a:rPr lang="vi-VN"/>
              <a:t>chẳng thể tả ra,</a:t>
            </a:r>
          </a:p>
          <a:p>
            <a:r>
              <a:rPr lang="vi-VN"/>
              <a:t>Giờ Cha tiếp đàn con cái vô nhà;</a:t>
            </a:r>
          </a:p>
        </p:txBody>
      </p:sp>
    </p:spTree>
    <p:extLst>
      <p:ext uri="{BB962C8B-B14F-4D97-AF65-F5344CB8AC3E}">
        <p14:creationId xmlns:p14="http://schemas.microsoft.com/office/powerpoint/2010/main" val="2303082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A4EF-5962-4FB6-8D32-420FA254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8D3AB-48C8-43DD-A9A7-213805501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Nhìn Chiên Con ngự</a:t>
            </a:r>
          </a:p>
          <a:p>
            <a:r>
              <a:rPr lang="vi-VN"/>
              <a:t>tọa giữa ngôi vinh quang,</a:t>
            </a:r>
          </a:p>
          <a:p>
            <a:r>
              <a:rPr lang="vi-VN"/>
              <a:t>Các thánh tỏ ra tâm đầy</a:t>
            </a:r>
          </a:p>
          <a:p>
            <a:r>
              <a:rPr lang="vi-VN"/>
              <a:t>hân hoan.</a:t>
            </a:r>
          </a:p>
        </p:txBody>
      </p:sp>
    </p:spTree>
    <p:extLst>
      <p:ext uri="{BB962C8B-B14F-4D97-AF65-F5344CB8AC3E}">
        <p14:creationId xmlns:p14="http://schemas.microsoft.com/office/powerpoint/2010/main" val="2620099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ADFB3-7DED-4CA1-BF80-12144796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CD339-1522-4CEE-9504-5FBA61DA85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sẽ thấy Vua đầy vẻ hiển vinh,</a:t>
            </a:r>
          </a:p>
          <a:p>
            <a:r>
              <a:rPr lang="vi-VN"/>
              <a:t>Chiên Con xưa đà hi sinh;</a:t>
            </a:r>
          </a:p>
          <a:p>
            <a:r>
              <a:rPr lang="vi-VN"/>
              <a:t>Tôi sẽ vui thuật sự tích nầy ra,</a:t>
            </a:r>
          </a:p>
          <a:p>
            <a:r>
              <a:rPr lang="vi-VN"/>
              <a:t>Để thánh dân cùng vui thỏa;</a:t>
            </a:r>
          </a:p>
        </p:txBody>
      </p:sp>
    </p:spTree>
    <p:extLst>
      <p:ext uri="{BB962C8B-B14F-4D97-AF65-F5344CB8AC3E}">
        <p14:creationId xmlns:p14="http://schemas.microsoft.com/office/powerpoint/2010/main" val="108640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BFFFD-CA26-4CB7-B145-5821001AB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05157-64F6-4573-AE21-010A3DB49A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Ha-lê-lu-gia, Ha-lê-lu-gia!</a:t>
            </a:r>
          </a:p>
          <a:p>
            <a:r>
              <a:rPr lang="vi-VN"/>
              <a:t>Khen Chiên Con</a:t>
            </a:r>
          </a:p>
          <a:p>
            <a:r>
              <a:rPr lang="vi-VN"/>
              <a:t>tuôn huyết quý giá;</a:t>
            </a:r>
          </a:p>
          <a:p>
            <a:r>
              <a:rPr lang="vi-VN"/>
              <a:t>Ha-lê-lu-gia, Ha-lê-lu-gia,</a:t>
            </a:r>
          </a:p>
          <a:p>
            <a:r>
              <a:rPr lang="vi-VN"/>
              <a:t>Ha-lê-lu-gia! A-men.</a:t>
            </a:r>
          </a:p>
        </p:txBody>
      </p:sp>
    </p:spTree>
    <p:extLst>
      <p:ext uri="{BB962C8B-B14F-4D97-AF65-F5344CB8AC3E}">
        <p14:creationId xmlns:p14="http://schemas.microsoft.com/office/powerpoint/2010/main" val="1181434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26E2-10C5-4008-9D83-FCDA81F8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618E9-F32F-4802-82CD-871709A8B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4.Kìa, trong đám người nhóm</a:t>
            </a:r>
          </a:p>
          <a:p>
            <a:r>
              <a:rPr lang="vi-VN"/>
              <a:t>quanh ngai tôn vinh,</a:t>
            </a:r>
          </a:p>
          <a:p>
            <a:r>
              <a:rPr lang="vi-VN"/>
              <a:t>Nào ai xa lạ chưa biết Vua mình;</a:t>
            </a:r>
          </a:p>
        </p:txBody>
      </p:sp>
    </p:spTree>
    <p:extLst>
      <p:ext uri="{BB962C8B-B14F-4D97-AF65-F5344CB8AC3E}">
        <p14:creationId xmlns:p14="http://schemas.microsoft.com/office/powerpoint/2010/main" val="2674698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D2150-FF06-4B6E-995D-36E58F2A2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F20BC-12A1-4E73-98F7-0AD24540E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Thoạt trông thấy, họ</a:t>
            </a:r>
          </a:p>
          <a:p>
            <a:r>
              <a:rPr lang="vi-VN"/>
              <a:t>liền biết chính Chúa Con,</a:t>
            </a:r>
          </a:p>
          <a:p>
            <a:r>
              <a:rPr lang="vi-VN"/>
              <a:t>Bởi những dấu đinh</a:t>
            </a:r>
          </a:p>
          <a:p>
            <a:r>
              <a:rPr lang="vi-VN"/>
              <a:t>chơn Ngài còn son.</a:t>
            </a:r>
          </a:p>
        </p:txBody>
      </p:sp>
    </p:spTree>
    <p:extLst>
      <p:ext uri="{BB962C8B-B14F-4D97-AF65-F5344CB8AC3E}">
        <p14:creationId xmlns:p14="http://schemas.microsoft.com/office/powerpoint/2010/main" val="3851150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F24DF-232D-4220-848D-9F205AC8C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4281-2499-4888-8DB3-2789F71D59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sẽ thấy Vua đầy vẻ hiển vinh,</a:t>
            </a:r>
          </a:p>
          <a:p>
            <a:r>
              <a:rPr lang="vi-VN"/>
              <a:t>Chiên Con xưa đà hi sinh;</a:t>
            </a:r>
          </a:p>
          <a:p>
            <a:r>
              <a:rPr lang="vi-VN"/>
              <a:t>Tôi sẽ vui thuật sự tích nầy ra,</a:t>
            </a:r>
          </a:p>
          <a:p>
            <a:r>
              <a:rPr lang="vi-VN"/>
              <a:t>Để thánh dân cùng vui thỏa;</a:t>
            </a:r>
          </a:p>
        </p:txBody>
      </p:sp>
    </p:spTree>
    <p:extLst>
      <p:ext uri="{BB962C8B-B14F-4D97-AF65-F5344CB8AC3E}">
        <p14:creationId xmlns:p14="http://schemas.microsoft.com/office/powerpoint/2010/main" val="1213361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2FB19-2931-492C-9174-FD3835680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68333-09AB-4EA2-B33D-B5FE3C9C16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Ha-lê-lu-gia, Ha-lê-lu-gia!</a:t>
            </a:r>
          </a:p>
          <a:p>
            <a:r>
              <a:rPr lang="vi-VN"/>
              <a:t>Khen Chiên Con</a:t>
            </a:r>
          </a:p>
          <a:p>
            <a:r>
              <a:rPr lang="vi-VN"/>
              <a:t>tuôn huyết quý giá;</a:t>
            </a:r>
          </a:p>
          <a:p>
            <a:r>
              <a:rPr lang="vi-VN"/>
              <a:t>Ha-lê-lu-gia, Ha-lê-lu-gia,</a:t>
            </a:r>
          </a:p>
          <a:p>
            <a:r>
              <a:rPr lang="vi-VN"/>
              <a:t>Ha-lê-lu-gia! A-men.</a:t>
            </a:r>
          </a:p>
        </p:txBody>
      </p:sp>
    </p:spTree>
    <p:extLst>
      <p:ext uri="{BB962C8B-B14F-4D97-AF65-F5344CB8AC3E}">
        <p14:creationId xmlns:p14="http://schemas.microsoft.com/office/powerpoint/2010/main" val="2836801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E1DFF-E2B9-45BE-8D42-B8C863E4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4E318-C89B-4941-843C-3CD54053D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5.Rồi tôi sẽ nhìn thấy</a:t>
            </a:r>
          </a:p>
          <a:p>
            <a:r>
              <a:rPr lang="vi-VN"/>
              <a:t>Vua tôi nay mai,</a:t>
            </a:r>
          </a:p>
          <a:p>
            <a:r>
              <a:rPr lang="vi-VN"/>
              <a:t>Liền được hóa hình</a:t>
            </a:r>
          </a:p>
          <a:p>
            <a:r>
              <a:rPr lang="vi-VN"/>
              <a:t>nên giống như Ngài;</a:t>
            </a:r>
          </a:p>
        </p:txBody>
      </p:sp>
    </p:spTree>
    <p:extLst>
      <p:ext uri="{BB962C8B-B14F-4D97-AF65-F5344CB8AC3E}">
        <p14:creationId xmlns:p14="http://schemas.microsoft.com/office/powerpoint/2010/main" val="226467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12D18-FBA8-4859-AFFD-65866F4E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4F120-179C-4421-8496-ADB9D8711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Nầy thân thể đầy</a:t>
            </a:r>
          </a:p>
          <a:p>
            <a:r>
              <a:rPr lang="vi-VN"/>
              <a:t>tội lỗi rất đáng khinh,</a:t>
            </a:r>
          </a:p>
          <a:p>
            <a:r>
              <a:rPr lang="vi-VN"/>
              <a:t>Bỗng biến hóa như</a:t>
            </a:r>
          </a:p>
          <a:p>
            <a:r>
              <a:rPr lang="vi-VN"/>
              <a:t>Jê-sus quang vinh.</a:t>
            </a:r>
          </a:p>
        </p:txBody>
      </p:sp>
    </p:spTree>
    <p:extLst>
      <p:ext uri="{BB962C8B-B14F-4D97-AF65-F5344CB8AC3E}">
        <p14:creationId xmlns:p14="http://schemas.microsoft.com/office/powerpoint/2010/main" val="350900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45D8D-E460-4D8F-B7BA-B495844FC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23303-57DA-47B3-AE0E-5FC078CAD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1.Rồi đây mắt tôi ngắm</a:t>
            </a:r>
          </a:p>
          <a:p>
            <a:r>
              <a:rPr lang="vi-VN"/>
              <a:t>xem Vua Anh minh,</a:t>
            </a:r>
          </a:p>
          <a:p>
            <a:r>
              <a:rPr lang="vi-VN"/>
              <a:t>Tại nơi thiên đàng</a:t>
            </a:r>
          </a:p>
          <a:p>
            <a:r>
              <a:rPr lang="vi-VN"/>
              <a:t>muôn thuở hiển vinh;</a:t>
            </a:r>
          </a:p>
        </p:txBody>
      </p:sp>
    </p:spTree>
    <p:extLst>
      <p:ext uri="{BB962C8B-B14F-4D97-AF65-F5344CB8AC3E}">
        <p14:creationId xmlns:p14="http://schemas.microsoft.com/office/powerpoint/2010/main" val="3963333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89D6E-AFE3-4F31-8903-CBEE55E79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2A4AF-5E99-47A4-8795-3AC8C6E78B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sẽ thấy Vua đầy vẻ hiển vinh,</a:t>
            </a:r>
          </a:p>
          <a:p>
            <a:r>
              <a:rPr lang="vi-VN"/>
              <a:t>Chiên Con xưa đà hi sinh;</a:t>
            </a:r>
          </a:p>
          <a:p>
            <a:r>
              <a:rPr lang="vi-VN"/>
              <a:t>Tôi sẽ vui thuật sự tích nầy ra,</a:t>
            </a:r>
          </a:p>
          <a:p>
            <a:r>
              <a:rPr lang="vi-VN"/>
              <a:t>Để thánh dân cùng vui thỏa;</a:t>
            </a:r>
          </a:p>
        </p:txBody>
      </p:sp>
    </p:spTree>
    <p:extLst>
      <p:ext uri="{BB962C8B-B14F-4D97-AF65-F5344CB8AC3E}">
        <p14:creationId xmlns:p14="http://schemas.microsoft.com/office/powerpoint/2010/main" val="449565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EB1B-59FE-4B10-A058-9E21ED6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10F0B-863E-4BB1-8274-549B697B87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Ha-lê-lu-gia, Ha-lê-lu-gia!</a:t>
            </a:r>
          </a:p>
          <a:p>
            <a:r>
              <a:rPr lang="vi-VN"/>
              <a:t>Khen Chiên Con</a:t>
            </a:r>
          </a:p>
          <a:p>
            <a:r>
              <a:rPr lang="vi-VN"/>
              <a:t>tuôn huyết quý giá;</a:t>
            </a:r>
          </a:p>
          <a:p>
            <a:r>
              <a:rPr lang="vi-VN"/>
              <a:t>Ha-lê-lu-gia, Ha-lê-lu-gia,</a:t>
            </a:r>
          </a:p>
          <a:p>
            <a:r>
              <a:rPr lang="vi-VN"/>
              <a:t>Ha-lê-lu-gia! A-men.</a:t>
            </a:r>
          </a:p>
        </p:txBody>
      </p:sp>
    </p:spTree>
    <p:extLst>
      <p:ext uri="{BB962C8B-B14F-4D97-AF65-F5344CB8AC3E}">
        <p14:creationId xmlns:p14="http://schemas.microsoft.com/office/powerpoint/2010/main" val="325673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297F9-2308-4546-83B0-3A2CC5525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0EB4C-75C8-47E9-BC47-9D242F34F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Là khi bức màn</a:t>
            </a:r>
          </a:p>
          <a:p>
            <a:r>
              <a:rPr lang="vi-VN"/>
              <a:t>mờ ám cuốn mất đi,</a:t>
            </a:r>
          </a:p>
          <a:p>
            <a:r>
              <a:rPr lang="vi-VN"/>
              <a:t>Bóng tối biến nên</a:t>
            </a:r>
          </a:p>
          <a:p>
            <a:r>
              <a:rPr lang="vi-VN"/>
              <a:t>ban ngày quang huy.</a:t>
            </a:r>
          </a:p>
        </p:txBody>
      </p:sp>
    </p:spTree>
    <p:extLst>
      <p:ext uri="{BB962C8B-B14F-4D97-AF65-F5344CB8AC3E}">
        <p14:creationId xmlns:p14="http://schemas.microsoft.com/office/powerpoint/2010/main" val="342388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D20EA-0AEE-4F53-9907-D13EF37E2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6CACB-0795-47D5-A7CA-BBF2F82D3C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sẽ thấy Vua đầy vẻ hiển vinh,</a:t>
            </a:r>
          </a:p>
          <a:p>
            <a:r>
              <a:rPr lang="vi-VN"/>
              <a:t>Chiên Con xưa đà hi sinh;</a:t>
            </a:r>
          </a:p>
          <a:p>
            <a:r>
              <a:rPr lang="vi-VN"/>
              <a:t>Tôi sẽ vui thuật sự tích nầy ra,</a:t>
            </a:r>
          </a:p>
          <a:p>
            <a:r>
              <a:rPr lang="vi-VN"/>
              <a:t>Để thánh dân cùng vui thỏa;</a:t>
            </a:r>
          </a:p>
        </p:txBody>
      </p:sp>
    </p:spTree>
    <p:extLst>
      <p:ext uri="{BB962C8B-B14F-4D97-AF65-F5344CB8AC3E}">
        <p14:creationId xmlns:p14="http://schemas.microsoft.com/office/powerpoint/2010/main" val="670699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06D0-7D87-4B48-922C-610FA5E1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2769D-4A6C-48E5-A332-21EC0ADBD3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Ha-lê-lu-gia, Ha-lê-lu-gia!</a:t>
            </a:r>
          </a:p>
          <a:p>
            <a:r>
              <a:rPr lang="vi-VN"/>
              <a:t>Khen Chiên Con</a:t>
            </a:r>
          </a:p>
          <a:p>
            <a:r>
              <a:rPr lang="vi-VN"/>
              <a:t>tuôn huyết quý giá;</a:t>
            </a:r>
          </a:p>
          <a:p>
            <a:r>
              <a:rPr lang="vi-VN"/>
              <a:t>Ha-lê-lu-gia, Ha-lê-lu-gia,</a:t>
            </a:r>
          </a:p>
          <a:p>
            <a:r>
              <a:rPr lang="vi-VN"/>
              <a:t>Ha-lê-lu-gia! A-men.</a:t>
            </a:r>
          </a:p>
        </p:txBody>
      </p:sp>
    </p:spTree>
    <p:extLst>
      <p:ext uri="{BB962C8B-B14F-4D97-AF65-F5344CB8AC3E}">
        <p14:creationId xmlns:p14="http://schemas.microsoft.com/office/powerpoint/2010/main" val="3711043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04675-CD9F-4D4F-BB43-F1DC797B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1276-E5B4-4C05-86EC-E65B7836B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2.Hồi chiêm ngưỡng Vị Trưởng</a:t>
            </a:r>
          </a:p>
          <a:p>
            <a:r>
              <a:rPr lang="vi-VN"/>
              <a:t>trên muôn muôn người,</a:t>
            </a:r>
          </a:p>
          <a:p>
            <a:r>
              <a:rPr lang="vi-VN"/>
              <a:t>Thì lòng tôi đầy</a:t>
            </a:r>
          </a:p>
          <a:p>
            <a:r>
              <a:rPr lang="vi-VN"/>
              <a:t>sung sướng vui, tươi;</a:t>
            </a:r>
          </a:p>
        </p:txBody>
      </p:sp>
    </p:spTree>
    <p:extLst>
      <p:ext uri="{BB962C8B-B14F-4D97-AF65-F5344CB8AC3E}">
        <p14:creationId xmlns:p14="http://schemas.microsoft.com/office/powerpoint/2010/main" val="359957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2846-2D1E-4575-98DF-DDDFF6145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97BD-C818-49A9-8335-CD07CA68A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Kìa, Chiên Con là</a:t>
            </a:r>
          </a:p>
          <a:p>
            <a:r>
              <a:rPr lang="vi-VN"/>
              <a:t>sự sáng chốn hiển vang,</a:t>
            </a:r>
          </a:p>
          <a:p>
            <a:r>
              <a:rPr lang="vi-VN"/>
              <a:t>Ấy cả phước trên</a:t>
            </a:r>
          </a:p>
          <a:p>
            <a:r>
              <a:rPr lang="vi-VN"/>
              <a:t>thiên đàng vinh quang.</a:t>
            </a:r>
          </a:p>
        </p:txBody>
      </p:sp>
    </p:spTree>
    <p:extLst>
      <p:ext uri="{BB962C8B-B14F-4D97-AF65-F5344CB8AC3E}">
        <p14:creationId xmlns:p14="http://schemas.microsoft.com/office/powerpoint/2010/main" val="3797138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97AEA-E522-4368-BDE1-CA139E28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2EA33-5847-4CB4-A805-C17417BBBC9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sẽ thấy Vua đầy vẻ hiển vinh,</a:t>
            </a:r>
          </a:p>
          <a:p>
            <a:r>
              <a:rPr lang="vi-VN"/>
              <a:t>Chiên Con xưa đà hi sinh;</a:t>
            </a:r>
          </a:p>
          <a:p>
            <a:r>
              <a:rPr lang="vi-VN"/>
              <a:t>Tôi sẽ vui thuật sự tích nầy ra,</a:t>
            </a:r>
          </a:p>
          <a:p>
            <a:r>
              <a:rPr lang="vi-VN"/>
              <a:t>Để thánh dân cùng vui thỏa;</a:t>
            </a:r>
          </a:p>
        </p:txBody>
      </p:sp>
    </p:spTree>
    <p:extLst>
      <p:ext uri="{BB962C8B-B14F-4D97-AF65-F5344CB8AC3E}">
        <p14:creationId xmlns:p14="http://schemas.microsoft.com/office/powerpoint/2010/main" val="1931590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DD49-C1BC-4BF9-8F95-133E1C9E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AD85-774C-44FB-99F8-167026169A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Ha-lê-lu-gia, Ha-lê-lu-gia!</a:t>
            </a:r>
          </a:p>
          <a:p>
            <a:r>
              <a:rPr lang="vi-VN"/>
              <a:t>Khen Chiên Con</a:t>
            </a:r>
          </a:p>
          <a:p>
            <a:r>
              <a:rPr lang="vi-VN"/>
              <a:t>tuôn huyết quý giá;</a:t>
            </a:r>
          </a:p>
          <a:p>
            <a:r>
              <a:rPr lang="vi-VN"/>
              <a:t>Ha-lê-lu-gia, Ha-lê-lu-gia,</a:t>
            </a:r>
          </a:p>
          <a:p>
            <a:r>
              <a:rPr lang="vi-VN"/>
              <a:t>Ha-lê-lu-gia! A-men.</a:t>
            </a:r>
          </a:p>
        </p:txBody>
      </p:sp>
    </p:spTree>
    <p:extLst>
      <p:ext uri="{BB962C8B-B14F-4D97-AF65-F5344CB8AC3E}">
        <p14:creationId xmlns:p14="http://schemas.microsoft.com/office/powerpoint/2010/main" val="583260384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525</Words>
  <Application>Microsoft Office PowerPoint</Application>
  <PresentationFormat>Widescreen</PresentationFormat>
  <Paragraphs>107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Palatino Linotype</vt:lpstr>
      <vt:lpstr>thanh-ca-green</vt:lpstr>
      <vt:lpstr>VUA ANH MINH</vt:lpstr>
      <vt:lpstr>Câu 1</vt:lpstr>
      <vt:lpstr>Câu 1</vt:lpstr>
      <vt:lpstr>Điệp khúc </vt:lpstr>
      <vt:lpstr>Điệp khúc </vt:lpstr>
      <vt:lpstr>Câu 2</vt:lpstr>
      <vt:lpstr>Câu 2</vt:lpstr>
      <vt:lpstr>Điệp khúc </vt:lpstr>
      <vt:lpstr>Điệp khúc </vt:lpstr>
      <vt:lpstr>Câu 3</vt:lpstr>
      <vt:lpstr>Câu 3</vt:lpstr>
      <vt:lpstr>Điệp khúc </vt:lpstr>
      <vt:lpstr>Điệp khúc </vt:lpstr>
      <vt:lpstr>Câu 4</vt:lpstr>
      <vt:lpstr>Câu 4</vt:lpstr>
      <vt:lpstr>Điệp khúc </vt:lpstr>
      <vt:lpstr>Điệp khúc </vt:lpstr>
      <vt:lpstr>Câu 5</vt:lpstr>
      <vt:lpstr>Câu 5</vt:lpstr>
      <vt:lpstr>Điệp khúc </vt:lpstr>
      <vt:lpstr>Điệp khúc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VUA ANH MINH</dc:title>
  <dc:creator>Việt Phạm</dc:creator>
  <cp:lastModifiedBy>Việt Phạm</cp:lastModifiedBy>
  <cp:revision>1</cp:revision>
  <dcterms:created xsi:type="dcterms:W3CDTF">2021-11-24T07:12:14Z</dcterms:created>
  <dcterms:modified xsi:type="dcterms:W3CDTF">2021-11-24T07:12:15Z</dcterms:modified>
</cp:coreProperties>
</file>