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1F7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3714-9420-49C3-980D-F54022B23E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7675" y="2114549"/>
            <a:ext cx="11296650" cy="256096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AC58A-A788-4051-8AFD-F79564674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4981" y="1333498"/>
            <a:ext cx="4802038" cy="781051"/>
          </a:xfrm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600" u="none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Thánh ca ###</a:t>
            </a:r>
            <a:endParaRPr lang="vi-VN"/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591D7467-2486-4C2A-AAB3-D0E2A1E4B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1" y="4228933"/>
            <a:ext cx="1866898" cy="17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DA643F-B6D3-4EB9-8900-64EA2236BC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" y="5876925"/>
            <a:ext cx="6000750" cy="981075"/>
          </a:xfrm>
        </p:spPr>
        <p:txBody>
          <a:bodyPr anchor="b">
            <a:normAutofit/>
          </a:bodyPr>
          <a:lstStyle>
            <a:lvl1pPr algn="l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soạn nhạc</a:t>
            </a:r>
            <a:endParaRPr lang="vi-VN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B152A04-D04F-4CCD-8515-C82491CE8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876925"/>
            <a:ext cx="5953128" cy="964001"/>
          </a:xfrm>
        </p:spPr>
        <p:txBody>
          <a:bodyPr anchor="b">
            <a:normAutofit/>
          </a:bodyPr>
          <a:lstStyle>
            <a:lvl1pPr algn="r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viết lời</a:t>
            </a:r>
            <a:endParaRPr lang="vi-V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57C0-6128-4BF7-B09D-988063A15DEA}"/>
              </a:ext>
            </a:extLst>
          </p:cNvPr>
          <p:cNvGrpSpPr/>
          <p:nvPr/>
        </p:nvGrpSpPr>
        <p:grpSpPr>
          <a:xfrm>
            <a:off x="228314" y="137125"/>
            <a:ext cx="11740283" cy="2046766"/>
            <a:chOff x="228314" y="137125"/>
            <a:chExt cx="11740283" cy="20467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A650E-B956-4137-9F65-69E98D36EF93}"/>
                </a:ext>
              </a:extLst>
            </p:cNvPr>
            <p:cNvGrpSpPr/>
            <p:nvPr/>
          </p:nvGrpSpPr>
          <p:grpSpPr>
            <a:xfrm>
              <a:off x="228314" y="137125"/>
              <a:ext cx="2336797" cy="2044700"/>
              <a:chOff x="212439" y="143475"/>
              <a:chExt cx="2336797" cy="20447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F68781F-3604-43C1-A3D0-DA5363B99CC9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35906A1-71E2-43BF-B907-EBFDAEB35C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EFBF7B9-A4AD-45AA-BB8A-ECFC0E30BE10}"/>
                </a:ext>
              </a:extLst>
            </p:cNvPr>
            <p:cNvGrpSpPr/>
            <p:nvPr/>
          </p:nvGrpSpPr>
          <p:grpSpPr>
            <a:xfrm flipH="1">
              <a:off x="9631800" y="139191"/>
              <a:ext cx="2336797" cy="2044700"/>
              <a:chOff x="212439" y="143475"/>
              <a:chExt cx="2336797" cy="20447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C01AD-A538-405B-993E-DF878CFD852D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99010F5-BAE7-471A-8A88-87B5AFF3A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0106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54E0-5A58-4F6E-85FE-0FC11BE9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F6957-A1E9-4901-AE61-BF4B9648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7767-530A-48C6-A0DD-B7D74D05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85847-6208-451F-BACA-5F0653F5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4E80-1184-41A5-98A8-16186D5B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09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3CD6-648A-438D-86AC-84599B1D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C0C1-20F9-43D4-A5A5-139E71B40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22AB4-2698-4F98-A830-4DB021F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13182-594C-4AB2-B3EC-ABEDD689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26E0-EE44-4EC7-AF80-B0183550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50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5D3A-DA35-4421-A541-89F5930A1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"/>
            <a:ext cx="9418162" cy="78500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Câu #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666F-630F-4C15-A397-0DB42D5D13B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1EEFE2C8-45CC-44A5-86C7-C8D3369C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AAB33719-74C9-4189-8F46-8D7CC82DD86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74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23F-CC55-4F74-ACE9-00148E23F6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9418163" cy="785003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Điệp khúc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C7D2-7BB8-4400-868B-43668349E63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33350" y="920749"/>
            <a:ext cx="11915775" cy="5775325"/>
          </a:xfrm>
        </p:spPr>
        <p:txBody>
          <a:bodyPr/>
          <a:lstStyle>
            <a:lvl1pPr>
              <a:defRPr>
                <a:solidFill>
                  <a:srgbClr val="FF3300"/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8" name="Picture 2" descr="Kết quả hình ảnh cho logo thanh ca">
            <a:extLst>
              <a:ext uri="{FF2B5EF4-FFF2-40B4-BE49-F238E27FC236}">
                <a16:creationId xmlns:a16="http://schemas.microsoft.com/office/drawing/2014/main" id="{2A1C2601-D18D-485A-B781-398354B7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8A6986B-766A-42FF-B9C2-026C3949BB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39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2626-A835-43FE-8CF2-3A250D9C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EB9D7-0EC7-44D1-B7A6-165E0682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ABB3-2F15-434C-B70A-3E1BEEF3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AA08-39A2-43E2-B6F2-2F303E5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C43B-28BD-40DE-98D8-600A7F65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063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A90F-59E8-40B2-8BE7-2E5E7823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F202A-6360-4E16-A97E-C68E2BAE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8A40-D2B9-4EA2-93B9-114C114F0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EFEB-A229-478B-B3E1-27D1A39FA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7E8A6-9E82-43B2-8677-24FAAE837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B65EF-D0F5-4C4D-9C94-720633E6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3530-DE32-48E3-8FE4-6CEAD6DD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0E074-CA11-4B8C-8865-CD7AA061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679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9DA1-A144-4ECE-B091-FDA10A5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764E-91FD-4CCF-8B43-87CD505C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C1DFD-B398-473D-ADDF-2BF5B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C89DB-39F6-46D2-A000-9F12911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302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8A120-1B78-46B0-9988-F0741F8A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3BE8F5-63D0-4828-86F4-A02F5A8F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30596-118B-4771-A7DA-3D15FA73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288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9F24E-2ABB-41A8-8315-3614304F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AD-C45F-4948-B591-5DBDC90C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15100-D9E5-48BC-972C-E9C6A935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4599-E063-4BD4-A6F3-BBD95245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8622-3E35-4F9C-B58F-DE10C2D6A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2428-6DFB-4A00-A052-04BFA4F3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096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DEB5-8E26-4A70-AF21-976957380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1A909-05D7-4CB8-9659-54A8D8B44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8EFE-FC84-49C6-8F3E-E28DEE11A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3CC3-095D-41E0-939B-511A64C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339D-60FD-49DB-BB0E-BE27F5AD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6C4B4-3A96-4E78-B8C1-BB423D7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61904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15000" r="2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2110D6-87A3-4318-9CD4-FE12DED96E8B}"/>
              </a:ext>
            </a:extLst>
          </p:cNvPr>
          <p:cNvSpPr/>
          <p:nvPr/>
        </p:nvSpPr>
        <p:spPr>
          <a:xfrm>
            <a:off x="0" y="0"/>
            <a:ext cx="12192000" cy="785004"/>
          </a:xfrm>
          <a:prstGeom prst="rect">
            <a:avLst/>
          </a:prstGeom>
          <a:solidFill>
            <a:srgbClr val="1F72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051D16-6DAB-42F7-A8E4-A0E79D0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1210925" cy="785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tCo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9CFA-775B-4666-8068-040B319A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26" y="904875"/>
            <a:ext cx="11925300" cy="581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Lời bài hát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B961-6ED2-4FD1-9D71-364868612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726C7-7575-492F-BD71-B49F4CEC1CF1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925A-BE6F-4D04-9017-C1988EC92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D852-FB36-42A8-9F76-0D3205D4F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A395D-78EA-49CF-B563-775F8504BB3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896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6000" b="1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CF7C-4102-43BC-B5B8-F5A4EA2943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/>
              <a:t>XIN KÉO TÔI LẠI GẦN HƠN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A86E62-4E34-451D-83B9-A0675A23A2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/>
              <a:t>Thánh ca 241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9377D-1B8C-4434-AB94-EFBFB74C5B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vi-VN"/>
              <a:t>W.H. Doane, 1975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A1F604-8ED5-4E2F-BF85-2AA61B5ABA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vi-VN"/>
              <a:t>Dịch lời của Fanny Crosby, 1875</a:t>
            </a:r>
          </a:p>
        </p:txBody>
      </p:sp>
    </p:spTree>
    <p:extLst>
      <p:ext uri="{BB962C8B-B14F-4D97-AF65-F5344CB8AC3E}">
        <p14:creationId xmlns:p14="http://schemas.microsoft.com/office/powerpoint/2010/main" val="3679715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5686-FBD4-4137-9D23-3A72E2DA6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21D90-B81B-40C2-9E6A-57B8032F4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3.Giây phút tươi vui thay,</a:t>
            </a:r>
          </a:p>
          <a:p>
            <a:r>
              <a:rPr lang="vi-VN"/>
              <a:t>tinh khiết không gì tày,</a:t>
            </a:r>
          </a:p>
          <a:p>
            <a:r>
              <a:rPr lang="vi-VN"/>
              <a:t>Trước ngôi Ngài lòng được</a:t>
            </a:r>
          </a:p>
          <a:p>
            <a:r>
              <a:rPr lang="vi-VN"/>
              <a:t>giải bày.</a:t>
            </a:r>
          </a:p>
        </p:txBody>
      </p:sp>
    </p:spTree>
    <p:extLst>
      <p:ext uri="{BB962C8B-B14F-4D97-AF65-F5344CB8AC3E}">
        <p14:creationId xmlns:p14="http://schemas.microsoft.com/office/powerpoint/2010/main" val="426599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CE11C-0347-46EF-AA29-99A8B3FB2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C0CE8-FD4C-4213-9C04-ED5DCD07F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Tôi, Chúa luôn giao thân,</a:t>
            </a:r>
          </a:p>
          <a:p>
            <a:r>
              <a:rPr lang="vi-VN"/>
              <a:t>đem khúc nôi tường trần,</a:t>
            </a:r>
          </a:p>
          <a:p>
            <a:r>
              <a:rPr lang="vi-VN"/>
              <a:t>Dường như thỏ</a:t>
            </a:r>
          </a:p>
          <a:p>
            <a:r>
              <a:rPr lang="vi-VN"/>
              <a:t>thẻ cùng bạn thân.</a:t>
            </a:r>
          </a:p>
        </p:txBody>
      </p:sp>
    </p:spTree>
    <p:extLst>
      <p:ext uri="{BB962C8B-B14F-4D97-AF65-F5344CB8AC3E}">
        <p14:creationId xmlns:p14="http://schemas.microsoft.com/office/powerpoint/2010/main" val="2507706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9AA98-EDAA-44BD-BF90-BB393C900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39590-0E96-4165-910A-D6F1988850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Xin hãy kéo tôi,</a:t>
            </a:r>
          </a:p>
          <a:p>
            <a:r>
              <a:rPr lang="vi-VN"/>
              <a:t>kéo tôi cho càng gần</a:t>
            </a:r>
          </a:p>
          <a:p>
            <a:r>
              <a:rPr lang="vi-VN"/>
              <a:t>nơi thập tự xưa Chúa xả thân;</a:t>
            </a:r>
          </a:p>
        </p:txBody>
      </p:sp>
    </p:spTree>
    <p:extLst>
      <p:ext uri="{BB962C8B-B14F-4D97-AF65-F5344CB8AC3E}">
        <p14:creationId xmlns:p14="http://schemas.microsoft.com/office/powerpoint/2010/main" val="267861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4185C-E0E3-44B9-A414-ADA629F4E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81D80-C795-43A6-8842-0B8D09A334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Cho tôi khắng khít, khắng khít,</a:t>
            </a:r>
          </a:p>
          <a:p>
            <a:r>
              <a:rPr lang="vi-VN"/>
              <a:t>khít nơi hông trào huyết,</a:t>
            </a:r>
          </a:p>
          <a:p>
            <a:r>
              <a:rPr lang="vi-VN"/>
              <a:t>Khít hông trào dòng huyết</a:t>
            </a:r>
          </a:p>
          <a:p>
            <a:r>
              <a:rPr lang="vi-VN"/>
              <a:t>bất tuyệt.</a:t>
            </a:r>
          </a:p>
        </p:txBody>
      </p:sp>
    </p:spTree>
    <p:extLst>
      <p:ext uri="{BB962C8B-B14F-4D97-AF65-F5344CB8AC3E}">
        <p14:creationId xmlns:p14="http://schemas.microsoft.com/office/powerpoint/2010/main" val="1850584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0EAEF-753F-43E3-ABD5-C5C59CBA2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F3A3A-471B-449D-8FBB-1692CD4B2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4.Sâu bấy đức yêu thương,</a:t>
            </a:r>
          </a:p>
          <a:p>
            <a:r>
              <a:rPr lang="vi-VN"/>
              <a:t>tôi chẳng sao dò lường,</a:t>
            </a:r>
          </a:p>
          <a:p>
            <a:r>
              <a:rPr lang="vi-VN"/>
              <a:t>Qua tử hà rồi lòng</a:t>
            </a:r>
          </a:p>
          <a:p>
            <a:r>
              <a:rPr lang="vi-VN"/>
              <a:t>sẽ tường.</a:t>
            </a:r>
          </a:p>
        </p:txBody>
      </p:sp>
    </p:spTree>
    <p:extLst>
      <p:ext uri="{BB962C8B-B14F-4D97-AF65-F5344CB8AC3E}">
        <p14:creationId xmlns:p14="http://schemas.microsoft.com/office/powerpoint/2010/main" val="301253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544A-E3FC-459F-ABE6-BF6222540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285E4-6F6A-49ED-83EB-E0D6610AF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Bao thú vui siêu cao,</a:t>
            </a:r>
          </a:p>
          <a:p>
            <a:r>
              <a:rPr lang="vi-VN"/>
              <a:t>chưa nếm qua phần nào,</a:t>
            </a:r>
          </a:p>
          <a:p>
            <a:r>
              <a:rPr lang="vi-VN"/>
              <a:t>Cho đến lúc bước vào</a:t>
            </a:r>
          </a:p>
          <a:p>
            <a:r>
              <a:rPr lang="vi-VN"/>
              <a:t>lạc giao.</a:t>
            </a:r>
          </a:p>
        </p:txBody>
      </p:sp>
    </p:spTree>
    <p:extLst>
      <p:ext uri="{BB962C8B-B14F-4D97-AF65-F5344CB8AC3E}">
        <p14:creationId xmlns:p14="http://schemas.microsoft.com/office/powerpoint/2010/main" val="3542911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E3A1-7E2C-4A52-967B-D241D6C0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4B2D3-DD7A-4F16-8124-8CC127A0BC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Xin hãy kéo tôi,</a:t>
            </a:r>
          </a:p>
          <a:p>
            <a:r>
              <a:rPr lang="vi-VN"/>
              <a:t>kéo tôi cho càng gần</a:t>
            </a:r>
          </a:p>
          <a:p>
            <a:r>
              <a:rPr lang="vi-VN"/>
              <a:t>nơi thập tự xưa Chúa xả thân;</a:t>
            </a:r>
          </a:p>
        </p:txBody>
      </p:sp>
    </p:spTree>
    <p:extLst>
      <p:ext uri="{BB962C8B-B14F-4D97-AF65-F5344CB8AC3E}">
        <p14:creationId xmlns:p14="http://schemas.microsoft.com/office/powerpoint/2010/main" val="4275613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E2CD2-1B70-4C52-A4C5-F44FCBDC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B8404-040D-4371-9317-4D52628159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Cho tôi khắng khít, khắng khít,</a:t>
            </a:r>
          </a:p>
          <a:p>
            <a:r>
              <a:rPr lang="vi-VN"/>
              <a:t>khít nơi hông trào huyết,</a:t>
            </a:r>
          </a:p>
          <a:p>
            <a:r>
              <a:rPr lang="vi-VN"/>
              <a:t>Khít hông trào dòng huyết</a:t>
            </a:r>
          </a:p>
          <a:p>
            <a:r>
              <a:rPr lang="vi-VN"/>
              <a:t>bất tuyệt.</a:t>
            </a:r>
          </a:p>
        </p:txBody>
      </p:sp>
    </p:spTree>
    <p:extLst>
      <p:ext uri="{BB962C8B-B14F-4D97-AF65-F5344CB8AC3E}">
        <p14:creationId xmlns:p14="http://schemas.microsoft.com/office/powerpoint/2010/main" val="3854170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6DAE2-A8A7-45E6-9CC7-D9971BDB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79D42-5A74-480A-BA28-1729CE51F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1.Nghe tiếng Jê-sus tuyên,</a:t>
            </a:r>
          </a:p>
          <a:p>
            <a:r>
              <a:rPr lang="vi-VN"/>
              <a:t>yêu mến tôi vẹn tuyền,</a:t>
            </a:r>
          </a:p>
          <a:p>
            <a:r>
              <a:rPr lang="vi-VN"/>
              <a:t>Tôi nay thuộc về Ngài</a:t>
            </a:r>
          </a:p>
          <a:p>
            <a:r>
              <a:rPr lang="vi-VN"/>
              <a:t>như nguyện.</a:t>
            </a:r>
          </a:p>
        </p:txBody>
      </p:sp>
    </p:spTree>
    <p:extLst>
      <p:ext uri="{BB962C8B-B14F-4D97-AF65-F5344CB8AC3E}">
        <p14:creationId xmlns:p14="http://schemas.microsoft.com/office/powerpoint/2010/main" val="258563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5658-D74A-496C-A4FF-298334CE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6956F-DBCE-48D3-BA62-5CD2F42B6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Tay đức tin giơ cao,</a:t>
            </a:r>
          </a:p>
          <a:p>
            <a:r>
              <a:rPr lang="vi-VN"/>
              <a:t>tôi quyết không sờn nào,</a:t>
            </a:r>
          </a:p>
          <a:p>
            <a:r>
              <a:rPr lang="vi-VN"/>
              <a:t>Càng gần Chúa,</a:t>
            </a:r>
          </a:p>
          <a:p>
            <a:r>
              <a:rPr lang="vi-VN"/>
              <a:t>phước hạnh dường bao;</a:t>
            </a:r>
          </a:p>
        </p:txBody>
      </p:sp>
    </p:spTree>
    <p:extLst>
      <p:ext uri="{BB962C8B-B14F-4D97-AF65-F5344CB8AC3E}">
        <p14:creationId xmlns:p14="http://schemas.microsoft.com/office/powerpoint/2010/main" val="3760488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A919C-4EAC-49A1-A714-4A85A7E17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C309C-D23E-4161-BFB5-10E5BAACB9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Xin hãy kéo tôi,</a:t>
            </a:r>
          </a:p>
          <a:p>
            <a:r>
              <a:rPr lang="vi-VN"/>
              <a:t>kéo tôi cho càng gần</a:t>
            </a:r>
          </a:p>
          <a:p>
            <a:r>
              <a:rPr lang="vi-VN"/>
              <a:t>nơi thập tự xưa Chúa xả thân;</a:t>
            </a:r>
          </a:p>
        </p:txBody>
      </p:sp>
    </p:spTree>
    <p:extLst>
      <p:ext uri="{BB962C8B-B14F-4D97-AF65-F5344CB8AC3E}">
        <p14:creationId xmlns:p14="http://schemas.microsoft.com/office/powerpoint/2010/main" val="161128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02F01-53A1-49DB-BC76-58ABD3EBC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70629-1E78-4F46-A1FB-45C61E01874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Cho tôi khắng khít, khắng khít,</a:t>
            </a:r>
          </a:p>
          <a:p>
            <a:r>
              <a:rPr lang="vi-VN"/>
              <a:t>khít nơi hông trào huyết,</a:t>
            </a:r>
          </a:p>
          <a:p>
            <a:r>
              <a:rPr lang="vi-VN"/>
              <a:t>Khít hông trào dòng huyết</a:t>
            </a:r>
          </a:p>
          <a:p>
            <a:r>
              <a:rPr lang="vi-VN"/>
              <a:t>bất tuyệt.</a:t>
            </a:r>
          </a:p>
        </p:txBody>
      </p:sp>
    </p:spTree>
    <p:extLst>
      <p:ext uri="{BB962C8B-B14F-4D97-AF65-F5344CB8AC3E}">
        <p14:creationId xmlns:p14="http://schemas.microsoft.com/office/powerpoint/2010/main" val="3641021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753C-A7F2-4205-A2FA-CB79D663D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D52AB-79AB-4D74-A01A-9FC17EDB6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2.Ôi Chúa, xin ban sai,</a:t>
            </a:r>
          </a:p>
          <a:p>
            <a:r>
              <a:rPr lang="vi-VN"/>
              <a:t>tôi quyết lo việc Ngài,</a:t>
            </a:r>
          </a:p>
          <a:p>
            <a:r>
              <a:rPr lang="vi-VN"/>
              <a:t>Do năng quyền từ</a:t>
            </a:r>
          </a:p>
          <a:p>
            <a:r>
              <a:rPr lang="vi-VN"/>
              <a:t>hồng ân hoài.</a:t>
            </a:r>
          </a:p>
        </p:txBody>
      </p:sp>
    </p:spTree>
    <p:extLst>
      <p:ext uri="{BB962C8B-B14F-4D97-AF65-F5344CB8AC3E}">
        <p14:creationId xmlns:p14="http://schemas.microsoft.com/office/powerpoint/2010/main" val="328344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40FA0-A9C9-4D61-A6D4-669DECBAC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79C93-E46E-452A-96A3-B5196DDD0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Tôi ngước chăm chăm đây,</a:t>
            </a:r>
          </a:p>
          <a:p>
            <a:r>
              <a:rPr lang="vi-VN"/>
              <a:t>mong ước linh hồn nầy,</a:t>
            </a:r>
          </a:p>
          <a:p>
            <a:r>
              <a:rPr lang="vi-VN"/>
              <a:t>Phục theo ý</a:t>
            </a:r>
          </a:p>
          <a:p>
            <a:r>
              <a:rPr lang="vi-VN"/>
              <a:t>Chúa trọn đời nay.</a:t>
            </a:r>
          </a:p>
        </p:txBody>
      </p:sp>
    </p:spTree>
    <p:extLst>
      <p:ext uri="{BB962C8B-B14F-4D97-AF65-F5344CB8AC3E}">
        <p14:creationId xmlns:p14="http://schemas.microsoft.com/office/powerpoint/2010/main" val="2902716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7F3D-E4EC-473B-B116-EFB80F394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7744B-6F14-4734-A60A-ECC647CA953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Xin hãy kéo tôi,</a:t>
            </a:r>
          </a:p>
          <a:p>
            <a:r>
              <a:rPr lang="vi-VN"/>
              <a:t>kéo tôi cho càng gần</a:t>
            </a:r>
          </a:p>
          <a:p>
            <a:r>
              <a:rPr lang="vi-VN"/>
              <a:t>nơi thập tự xưa Chúa xả thân;</a:t>
            </a:r>
          </a:p>
        </p:txBody>
      </p:sp>
    </p:spTree>
    <p:extLst>
      <p:ext uri="{BB962C8B-B14F-4D97-AF65-F5344CB8AC3E}">
        <p14:creationId xmlns:p14="http://schemas.microsoft.com/office/powerpoint/2010/main" val="350041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D96D-4C2D-426B-845E-5E24EA18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4E92-73EB-4253-9296-35570F244F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Cho tôi khắng khít, khắng khít,</a:t>
            </a:r>
          </a:p>
          <a:p>
            <a:r>
              <a:rPr lang="vi-VN"/>
              <a:t>khít nơi hông trào huyết,</a:t>
            </a:r>
          </a:p>
          <a:p>
            <a:r>
              <a:rPr lang="vi-VN"/>
              <a:t>Khít hông trào dòng huyết</a:t>
            </a:r>
          </a:p>
          <a:p>
            <a:r>
              <a:rPr lang="vi-VN"/>
              <a:t>bất tuyệt.</a:t>
            </a:r>
          </a:p>
        </p:txBody>
      </p:sp>
    </p:spTree>
    <p:extLst>
      <p:ext uri="{BB962C8B-B14F-4D97-AF65-F5344CB8AC3E}">
        <p14:creationId xmlns:p14="http://schemas.microsoft.com/office/powerpoint/2010/main" val="2549422340"/>
      </p:ext>
    </p:extLst>
  </p:cSld>
  <p:clrMapOvr>
    <a:masterClrMapping/>
  </p:clrMapOvr>
</p:sld>
</file>

<file path=ppt/theme/theme1.xml><?xml version="1.0" encoding="utf-8"?>
<a:theme xmlns:a="http://schemas.openxmlformats.org/drawingml/2006/main" name="thanh-ca-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anh-ca-green.potx" id="{E1FC9BDB-10DC-4DA3-8650-63AD6D8EDDB8}" vid="{066E3947-9AA0-4728-8F31-F8FA9EE859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thanh-ca-green</Template>
  <TotalTime>0</TotalTime>
  <Words>393</Words>
  <Application>Microsoft Office PowerPoint</Application>
  <PresentationFormat>Widescreen</PresentationFormat>
  <Paragraphs>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Palatino Linotype</vt:lpstr>
      <vt:lpstr>thanh-ca-green</vt:lpstr>
      <vt:lpstr>XIN KÉO TÔI LẠI GẦN HƠN</vt:lpstr>
      <vt:lpstr>Câu 1</vt:lpstr>
      <vt:lpstr>Câu 1</vt:lpstr>
      <vt:lpstr>Điệp khúc 1</vt:lpstr>
      <vt:lpstr>Điệp khúc 1</vt:lpstr>
      <vt:lpstr>Câu 2</vt:lpstr>
      <vt:lpstr>Câu 2</vt:lpstr>
      <vt:lpstr>Điệp khúc 1</vt:lpstr>
      <vt:lpstr>Điệp khúc 1</vt:lpstr>
      <vt:lpstr>Câu 3</vt:lpstr>
      <vt:lpstr>Câu 3</vt:lpstr>
      <vt:lpstr>Điệp khúc 1</vt:lpstr>
      <vt:lpstr>Điệp khúc 1</vt:lpstr>
      <vt:lpstr>Câu 4</vt:lpstr>
      <vt:lpstr>Câu 4</vt:lpstr>
      <vt:lpstr>Điệp khúc 1</vt:lpstr>
      <vt:lpstr>Điệp khúc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XIN KÉO TÔI LẠI GẦN HƠN</dc:title>
  <dc:creator>Việt Phạm</dc:creator>
  <cp:lastModifiedBy>Việt Phạm</cp:lastModifiedBy>
  <cp:revision>1</cp:revision>
  <dcterms:created xsi:type="dcterms:W3CDTF">2021-11-24T07:09:14Z</dcterms:created>
  <dcterms:modified xsi:type="dcterms:W3CDTF">2021-11-24T07:09:15Z</dcterms:modified>
</cp:coreProperties>
</file>