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360000" cy="360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bg>
      <p:bgPr>
        <a:solidFill>
          <a:srgbClr val="1F724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283714-9420-49C3-980D-F54022B23EE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47675" y="2114549"/>
            <a:ext cx="11296650" cy="2560967"/>
          </a:xfrm>
        </p:spPr>
        <p:txBody>
          <a:bodyPr anchor="ctr"/>
          <a:lstStyle>
            <a:lvl1pPr algn="ctr">
              <a:defRPr sz="6000"/>
            </a:lvl1pPr>
          </a:lstStyle>
          <a:p>
            <a:r>
              <a:rPr lang="en-US"/>
              <a:t>Click to edit </a:t>
            </a:r>
            <a:br>
              <a:rPr lang="en-US"/>
            </a:br>
            <a:r>
              <a:rPr lang="en-US"/>
              <a:t>Master title style</a:t>
            </a:r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7AC58A-A788-4051-8AFD-F79564674E9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694981" y="1333498"/>
            <a:ext cx="4802038" cy="781051"/>
          </a:xfrm>
          <a:ln w="28575">
            <a:solidFill>
              <a:schemeClr val="bg1"/>
            </a:solidFill>
          </a:ln>
        </p:spPr>
        <p:txBody>
          <a:bodyPr>
            <a:normAutofit/>
          </a:bodyPr>
          <a:lstStyle>
            <a:lvl1pPr marL="0" indent="0" algn="ctr">
              <a:lnSpc>
                <a:spcPct val="110000"/>
              </a:lnSpc>
              <a:buNone/>
              <a:defRPr sz="3600" u="none">
                <a:solidFill>
                  <a:srgbClr val="FFFF0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Thánh ca ###</a:t>
            </a:r>
            <a:endParaRPr lang="vi-VN"/>
          </a:p>
        </p:txBody>
      </p:sp>
      <p:pic>
        <p:nvPicPr>
          <p:cNvPr id="7" name="Picture 2" descr="Kết quả hình ảnh cho logo thanh ca">
            <a:extLst>
              <a:ext uri="{FF2B5EF4-FFF2-40B4-BE49-F238E27FC236}">
                <a16:creationId xmlns:a16="http://schemas.microsoft.com/office/drawing/2014/main" id="{591D7467-2486-4C2A-AAB3-D0E2A1E4B5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2551" y="4228933"/>
            <a:ext cx="1866898" cy="17445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03DA643F-B6D3-4EB9-8900-64EA2236BC3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5250" y="5876925"/>
            <a:ext cx="6000750" cy="981075"/>
          </a:xfrm>
        </p:spPr>
        <p:txBody>
          <a:bodyPr anchor="b">
            <a:normAutofit/>
          </a:bodyPr>
          <a:lstStyle>
            <a:lvl1pPr algn="l">
              <a:defRPr sz="22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Người soạn nhạc</a:t>
            </a:r>
            <a:endParaRPr lang="vi-VN"/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8B152A04-D04F-4CCD-8515-C82491CE853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096000" y="5876925"/>
            <a:ext cx="5953128" cy="964001"/>
          </a:xfrm>
        </p:spPr>
        <p:txBody>
          <a:bodyPr anchor="b">
            <a:normAutofit/>
          </a:bodyPr>
          <a:lstStyle>
            <a:lvl1pPr algn="r">
              <a:defRPr sz="22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Người viết lời</a:t>
            </a:r>
            <a:endParaRPr lang="vi-VN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0FD257C0-6128-4BF7-B09D-988063A15DEA}"/>
              </a:ext>
            </a:extLst>
          </p:cNvPr>
          <p:cNvGrpSpPr/>
          <p:nvPr/>
        </p:nvGrpSpPr>
        <p:grpSpPr>
          <a:xfrm>
            <a:off x="228314" y="137125"/>
            <a:ext cx="11740283" cy="2046766"/>
            <a:chOff x="228314" y="137125"/>
            <a:chExt cx="11740283" cy="2046766"/>
          </a:xfrm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D13A650E-B956-4137-9F65-69E98D36EF93}"/>
                </a:ext>
              </a:extLst>
            </p:cNvPr>
            <p:cNvGrpSpPr/>
            <p:nvPr/>
          </p:nvGrpSpPr>
          <p:grpSpPr>
            <a:xfrm>
              <a:off x="228314" y="137125"/>
              <a:ext cx="2336797" cy="2044700"/>
              <a:chOff x="212439" y="143475"/>
              <a:chExt cx="2336797" cy="2044700"/>
            </a:xfrm>
          </p:grpSpPr>
          <p:cxnSp>
            <p:nvCxnSpPr>
              <p:cNvPr id="15" name="Straight Connector 14">
                <a:extLst>
                  <a:ext uri="{FF2B5EF4-FFF2-40B4-BE49-F238E27FC236}">
                    <a16:creationId xmlns:a16="http://schemas.microsoft.com/office/drawing/2014/main" id="{EF68781F-3604-43C1-A3D0-DA5363B99CC9}"/>
                  </a:ext>
                </a:extLst>
              </p:cNvPr>
              <p:cNvCxnSpPr/>
              <p:nvPr/>
            </p:nvCxnSpPr>
            <p:spPr>
              <a:xfrm>
                <a:off x="419103" y="143475"/>
                <a:ext cx="0" cy="2044700"/>
              </a:xfrm>
              <a:prstGeom prst="line">
                <a:avLst/>
              </a:prstGeom>
              <a:ln w="285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435906A1-71E2-43BF-B907-EBFDAEB35C1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12439" y="436984"/>
                <a:ext cx="2336797" cy="0"/>
              </a:xfrm>
              <a:prstGeom prst="line">
                <a:avLst/>
              </a:prstGeom>
              <a:ln w="285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1EFBF7B9-A4AD-45AA-BB8A-ECFC0E30BE10}"/>
                </a:ext>
              </a:extLst>
            </p:cNvPr>
            <p:cNvGrpSpPr/>
            <p:nvPr/>
          </p:nvGrpSpPr>
          <p:grpSpPr>
            <a:xfrm flipH="1">
              <a:off x="9631800" y="139191"/>
              <a:ext cx="2336797" cy="2044700"/>
              <a:chOff x="212439" y="143475"/>
              <a:chExt cx="2336797" cy="2044700"/>
            </a:xfrm>
          </p:grpSpPr>
          <p:cxnSp>
            <p:nvCxnSpPr>
              <p:cNvPr id="13" name="Straight Connector 12">
                <a:extLst>
                  <a:ext uri="{FF2B5EF4-FFF2-40B4-BE49-F238E27FC236}">
                    <a16:creationId xmlns:a16="http://schemas.microsoft.com/office/drawing/2014/main" id="{294C01AD-A538-405B-993E-DF878CFD852D}"/>
                  </a:ext>
                </a:extLst>
              </p:cNvPr>
              <p:cNvCxnSpPr/>
              <p:nvPr/>
            </p:nvCxnSpPr>
            <p:spPr>
              <a:xfrm>
                <a:off x="419103" y="143475"/>
                <a:ext cx="0" cy="2044700"/>
              </a:xfrm>
              <a:prstGeom prst="line">
                <a:avLst/>
              </a:prstGeom>
              <a:ln w="285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099010F5-BAE7-471A-8A88-87B5AFF3A65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12439" y="436984"/>
                <a:ext cx="2336797" cy="0"/>
              </a:xfrm>
              <a:prstGeom prst="line">
                <a:avLst/>
              </a:prstGeom>
              <a:ln w="285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3700020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5454E0-5A58-4F6E-85FE-0FC11BE9C0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8DF6957-A1E9-4901-AE61-BF4B9648BF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417767-530A-48C6-A0DD-B7D74D055E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5DC76-5806-4FE0-99F5-15C26F5812B6}" type="datetimeFigureOut">
              <a:rPr lang="vi-VN" smtClean="0"/>
              <a:t>24/11/2021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885847-6208-451F-BACA-5F0653F5F8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2B4E80-1184-41A5-98A8-16186D5B39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9F4EC-7D27-443D-B5AA-9336B704E0A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069724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1453CD6-648A-438D-86AC-84599B1D33B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325C0C1-20F9-43D4-A5A5-139E71B40D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822AB4-2698-4F98-A830-4DB021F1F5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5DC76-5806-4FE0-99F5-15C26F5812B6}" type="datetimeFigureOut">
              <a:rPr lang="vi-VN" smtClean="0"/>
              <a:t>24/11/2021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313182-594C-4AB2-B3EC-ABEDD68971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2726E0-EE44-4EC7-AF80-B0183550A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9F4EC-7D27-443D-B5AA-9336B704E0A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83640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A05D3A-DA35-4421-A541-89F5930A1CA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1" y="1"/>
            <a:ext cx="9418162" cy="785003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Câu #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0E666F-630F-4C15-A397-0DB42D5D13B5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/>
              <a:t>Lời bài hát</a:t>
            </a:r>
          </a:p>
        </p:txBody>
      </p:sp>
      <p:pic>
        <p:nvPicPr>
          <p:cNvPr id="7" name="Picture 2" descr="Kết quả hình ảnh cho logo thanh ca">
            <a:extLst>
              <a:ext uri="{FF2B5EF4-FFF2-40B4-BE49-F238E27FC236}">
                <a16:creationId xmlns:a16="http://schemas.microsoft.com/office/drawing/2014/main" id="{1EEFE2C8-45CC-44A5-86C7-C8D3369C0D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370"/>
            <a:ext cx="918817" cy="689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Text&#10;&#10;Description automatically generated with medium confidence">
            <a:extLst>
              <a:ext uri="{FF2B5EF4-FFF2-40B4-BE49-F238E27FC236}">
                <a16:creationId xmlns:a16="http://schemas.microsoft.com/office/drawing/2014/main" id="{AAB33719-74C9-4189-8F46-8D7CC82DD868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6363" y="117334"/>
            <a:ext cx="1717348" cy="512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8597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C0523F-CC55-4F74-ACE9-00148E23F61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1"/>
            <a:ext cx="9418163" cy="785003"/>
          </a:xfrm>
        </p:spPr>
        <p:txBody>
          <a:bodyPr/>
          <a:lstStyle>
            <a:lvl1pPr>
              <a:defRPr>
                <a:solidFill>
                  <a:srgbClr val="FFFF00"/>
                </a:solidFill>
              </a:defRPr>
            </a:lvl1pPr>
          </a:lstStyle>
          <a:p>
            <a:r>
              <a:rPr lang="en-US"/>
              <a:t>Điệp khúc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EAC7D2-7BB8-4400-868B-43668349E630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33350" y="920749"/>
            <a:ext cx="11915775" cy="5775325"/>
          </a:xfrm>
        </p:spPr>
        <p:txBody>
          <a:bodyPr/>
          <a:lstStyle>
            <a:lvl1pPr>
              <a:defRPr>
                <a:solidFill>
                  <a:srgbClr val="FF3300"/>
                </a:solidFill>
              </a:defRPr>
            </a:lvl1pPr>
          </a:lstStyle>
          <a:p>
            <a:pPr lvl="0"/>
            <a:r>
              <a:rPr lang="en-US"/>
              <a:t>Lời bài hát</a:t>
            </a:r>
          </a:p>
        </p:txBody>
      </p:sp>
      <p:pic>
        <p:nvPicPr>
          <p:cNvPr id="8" name="Picture 2" descr="Kết quả hình ảnh cho logo thanh ca">
            <a:extLst>
              <a:ext uri="{FF2B5EF4-FFF2-40B4-BE49-F238E27FC236}">
                <a16:creationId xmlns:a16="http://schemas.microsoft.com/office/drawing/2014/main" id="{2A1C2601-D18D-485A-B781-398354B7CA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370"/>
            <a:ext cx="918817" cy="689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Text&#10;&#10;Description automatically generated with medium confidence">
            <a:extLst>
              <a:ext uri="{FF2B5EF4-FFF2-40B4-BE49-F238E27FC236}">
                <a16:creationId xmlns:a16="http://schemas.microsoft.com/office/drawing/2014/main" id="{C8A6986B-766A-42FF-B9C2-026C3949BB66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50000"/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6363" y="117334"/>
            <a:ext cx="1717348" cy="512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18789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612626-A835-43FE-8CF2-3A250D9CC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9EB9D7-0EC7-44D1-B7A6-165E0682A3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73ABB3-2F15-434C-B70A-3E1BEEF3C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5DC76-5806-4FE0-99F5-15C26F5812B6}" type="datetimeFigureOut">
              <a:rPr lang="vi-VN" smtClean="0"/>
              <a:t>24/11/2021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B2AA08-39A2-43E2-B6F2-2F303E5D08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ECC43B-28BD-40DE-98D8-600A7F657D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9F4EC-7D27-443D-B5AA-9336B704E0A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0198730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2A90F-59E8-40B2-8BE7-2E5E7823D6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1F202A-6360-4E16-A97E-C68E2BAE8D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328A40-D2B9-4EA2-93B9-114C114F0D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BD5EFEB-A229-478B-B3E1-27D1A39FAC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637E8A6-9E82-43B2-8677-24FAAE83736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A8B65EF-D0F5-4C4D-9C94-720633E63D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5DC76-5806-4FE0-99F5-15C26F5812B6}" type="datetimeFigureOut">
              <a:rPr lang="vi-VN" smtClean="0"/>
              <a:t>24/11/2021</a:t>
            </a:fld>
            <a:endParaRPr lang="vi-V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B243530-DE32-48E3-8FE4-6CEAD6DD57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690E074-CA11-4B8C-8865-CD7AA061E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9F4EC-7D27-443D-B5AA-9336B704E0A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31481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19DA1-A144-4ECE-B091-FDA10A568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C5A764E-91FD-4CCF-8B43-87CD505CA5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5DC76-5806-4FE0-99F5-15C26F5812B6}" type="datetimeFigureOut">
              <a:rPr lang="vi-VN" smtClean="0"/>
              <a:t>24/11/2021</a:t>
            </a:fld>
            <a:endParaRPr lang="vi-V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1C1DFD-B398-473D-ADDF-2BF5B5CC04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7C89DB-39F6-46D2-A000-9F12911A5F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9F4EC-7D27-443D-B5AA-9336B704E0A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53420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7C8A120-1B78-46B0-9988-F0741F8A3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5DC76-5806-4FE0-99F5-15C26F5812B6}" type="datetimeFigureOut">
              <a:rPr lang="vi-VN" smtClean="0"/>
              <a:t>24/11/2021</a:t>
            </a:fld>
            <a:endParaRPr 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3BE8F5-63D0-4828-86F4-A02F5A8F3D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230596-118B-4771-A7DA-3D15FA737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9F4EC-7D27-443D-B5AA-9336B704E0A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067962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C9F24E-2ABB-41A8-8315-3614304FF6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5B9DAD-C45F-4948-B591-5DBDC90CD9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615100-D9E5-48BC-972C-E9C6A935DA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E94599-E063-4BD4-A6F3-BBD952458B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5DC76-5806-4FE0-99F5-15C26F5812B6}" type="datetimeFigureOut">
              <a:rPr lang="vi-VN" smtClean="0"/>
              <a:t>24/11/2021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368622-3E35-4F9C-B58F-DE10C2D6A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112428-6DFB-4A00-A052-04BFA4F3F5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9F4EC-7D27-443D-B5AA-9336B704E0A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5710630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69DEB5-8E26-4A70-AF21-9769573804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B51A909-05D7-4CB8-9659-54A8D8B442D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F88EFE-FC84-49C6-8F3E-E28DEE11A0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BD3CC3-095D-41E0-939B-511A64C1D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5DC76-5806-4FE0-99F5-15C26F5812B6}" type="datetimeFigureOut">
              <a:rPr lang="vi-VN" smtClean="0"/>
              <a:t>24/11/2021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A6339D-60FD-49DB-BB0E-BE27F5AD4F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86C4B4-3A96-4E78-B8C1-BB423D7052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9F4EC-7D27-443D-B5AA-9336B704E0A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619521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5000"/>
            <a:lum/>
          </a:blip>
          <a:srcRect/>
          <a:stretch>
            <a:fillRect l="27000" t="15000" r="27000" b="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52110D6-87A3-4318-9CD4-FE12DED96E8B}"/>
              </a:ext>
            </a:extLst>
          </p:cNvPr>
          <p:cNvSpPr/>
          <p:nvPr/>
        </p:nvSpPr>
        <p:spPr>
          <a:xfrm>
            <a:off x="0" y="0"/>
            <a:ext cx="12192000" cy="785004"/>
          </a:xfrm>
          <a:prstGeom prst="rect">
            <a:avLst/>
          </a:prstGeom>
          <a:solidFill>
            <a:srgbClr val="1F72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D051D16-6DAB-42F7-A8E4-A0E79D0DAD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1210925" cy="7850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tCo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EC9CFA-775B-4666-8068-040B319A0C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3826" y="904875"/>
            <a:ext cx="11925300" cy="5816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Lời bài hát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53B961-6ED2-4FD1-9D71-3648686126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15DC76-5806-4FE0-99F5-15C26F5812B6}" type="datetimeFigureOut">
              <a:rPr lang="vi-VN" smtClean="0"/>
              <a:t>24/11/2021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89925A-BE6F-4D04-9017-C1988EC92F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42D852-FB36-42A8-9F76-0D3205D4F9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19F4EC-7D27-443D-B5AA-9336B704E0A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82733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bg1"/>
          </a:solidFill>
          <a:latin typeface="Palatino Linotype" panose="02040502050505030304" pitchFamily="18" charset="0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6000" b="1" kern="1200">
          <a:solidFill>
            <a:schemeClr val="tx1"/>
          </a:solidFill>
          <a:latin typeface="Palatino Linotype" panose="02040502050505030304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6C583A-2EE2-4358-9D65-8EBF4B85505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vi-VN"/>
              <a:t>TIẾNG CHUÔNG LÒNG VUI VẺ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AFBAC7B-4369-4848-96DD-048FAFCD16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vi-VN"/>
              <a:t>Thánh ca 209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B908CF-0E7C-430E-AB4C-59644349CE4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vi-VN"/>
              <a:t>William J. Kirkpatrick, 1838-1921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4BC7123-5417-42AF-8ADA-5860252D17D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vi-VN"/>
              <a:t>Dịch lời của J. Edward Ruark</a:t>
            </a:r>
          </a:p>
        </p:txBody>
      </p:sp>
    </p:spTree>
    <p:extLst>
      <p:ext uri="{BB962C8B-B14F-4D97-AF65-F5344CB8AC3E}">
        <p14:creationId xmlns:p14="http://schemas.microsoft.com/office/powerpoint/2010/main" val="20119025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F99934-8A7D-478A-8610-3009495265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Câu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173425-36EC-4544-B5D4-684449EE7A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/>
              <a:t>Thì lòng bạn</a:t>
            </a:r>
          </a:p>
          <a:p>
            <a:r>
              <a:rPr lang="vi-VN"/>
              <a:t>luôn khoan khoái nghe Chúa rung chuông hoài.</a:t>
            </a:r>
          </a:p>
        </p:txBody>
      </p:sp>
    </p:spTree>
    <p:extLst>
      <p:ext uri="{BB962C8B-B14F-4D97-AF65-F5344CB8AC3E}">
        <p14:creationId xmlns:p14="http://schemas.microsoft.com/office/powerpoint/2010/main" val="27547102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610647-B09F-425C-B601-7AC87BF094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Điệp khúc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4F4606-CC0E-49A1-A283-56898B71576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vi-VN"/>
              <a:t>Tiếng chuông</a:t>
            </a:r>
          </a:p>
          <a:p>
            <a:r>
              <a:rPr lang="vi-VN"/>
              <a:t>rền lòng bạn vui vẻ,</a:t>
            </a:r>
          </a:p>
          <a:p>
            <a:r>
              <a:rPr lang="vi-VN"/>
              <a:t>Hồi chuông rung tâm bạn vui vẻ.</a:t>
            </a:r>
          </a:p>
        </p:txBody>
      </p:sp>
    </p:spTree>
    <p:extLst>
      <p:ext uri="{BB962C8B-B14F-4D97-AF65-F5344CB8AC3E}">
        <p14:creationId xmlns:p14="http://schemas.microsoft.com/office/powerpoint/2010/main" val="41086856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C2BB94-CA56-481F-9888-C9E8B0D74F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Điệp khúc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A1F1FE-C346-4056-8813-8B8A6511F22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vi-VN"/>
              <a:t>Bất câu nơi nao</a:t>
            </a:r>
          </a:p>
          <a:p>
            <a:r>
              <a:rPr lang="vi-VN"/>
              <a:t>đêm hay ngày,</a:t>
            </a:r>
          </a:p>
          <a:p>
            <a:r>
              <a:rPr lang="vi-VN"/>
              <a:t>quyết cứ đưa Jê-sus theo rày,</a:t>
            </a:r>
          </a:p>
        </p:txBody>
      </p:sp>
    </p:spTree>
    <p:extLst>
      <p:ext uri="{BB962C8B-B14F-4D97-AF65-F5344CB8AC3E}">
        <p14:creationId xmlns:p14="http://schemas.microsoft.com/office/powerpoint/2010/main" val="5805022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71C409-7936-49E6-ABCD-4772CCBC3D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Điệp khúc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ACE0AB-CF4D-4C94-8803-96D12EBE7E4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vi-VN"/>
              <a:t>Thì lòng bạn</a:t>
            </a:r>
          </a:p>
          <a:p>
            <a:r>
              <a:rPr lang="vi-VN"/>
              <a:t>luôn khoan khoái nghe Chúa</a:t>
            </a:r>
          </a:p>
          <a:p>
            <a:r>
              <a:rPr lang="vi-VN"/>
              <a:t>rung chuông hoài.</a:t>
            </a:r>
          </a:p>
        </p:txBody>
      </p:sp>
    </p:spTree>
    <p:extLst>
      <p:ext uri="{BB962C8B-B14F-4D97-AF65-F5344CB8AC3E}">
        <p14:creationId xmlns:p14="http://schemas.microsoft.com/office/powerpoint/2010/main" val="26070709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D860A7-5130-4193-A508-C652993D01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Câu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DA2689-030D-490B-A751-95A84EB1EB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/>
              <a:t>3.Bước đi về thiên quốc</a:t>
            </a:r>
          </a:p>
          <a:p>
            <a:r>
              <a:rPr lang="vi-VN"/>
              <a:t>dầu bạn gặp chặng long đong,</a:t>
            </a:r>
          </a:p>
          <a:p>
            <a:r>
              <a:rPr lang="vi-VN"/>
              <a:t>Nhờ Ngài ban ơn đắc thắng</a:t>
            </a:r>
          </a:p>
          <a:p>
            <a:r>
              <a:rPr lang="vi-VN"/>
              <a:t>trên thiên trình thong dong,</a:t>
            </a:r>
          </a:p>
        </p:txBody>
      </p:sp>
    </p:spTree>
    <p:extLst>
      <p:ext uri="{BB962C8B-B14F-4D97-AF65-F5344CB8AC3E}">
        <p14:creationId xmlns:p14="http://schemas.microsoft.com/office/powerpoint/2010/main" val="26152582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7DAAC2-DED8-49C7-B1FD-DEE579FA91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Câu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25127D-633C-47A9-9C32-8D12EF2F6C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/>
              <a:t>Tuy mắt nay</a:t>
            </a:r>
          </a:p>
          <a:p>
            <a:r>
              <a:rPr lang="vi-VN"/>
              <a:t>khôn trông Chân Thần,</a:t>
            </a:r>
          </a:p>
          <a:p>
            <a:r>
              <a:rPr lang="vi-VN"/>
              <a:t>Nhưng Chúa Jê-sus</a:t>
            </a:r>
          </a:p>
          <a:p>
            <a:r>
              <a:rPr lang="vi-VN"/>
              <a:t>luôn luôn gần,</a:t>
            </a:r>
          </a:p>
        </p:txBody>
      </p:sp>
    </p:spTree>
    <p:extLst>
      <p:ext uri="{BB962C8B-B14F-4D97-AF65-F5344CB8AC3E}">
        <p14:creationId xmlns:p14="http://schemas.microsoft.com/office/powerpoint/2010/main" val="39718875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3BA022-11C3-43F0-9046-D8E80DF738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Câu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8F9D8D-2A0A-4668-AA41-EA29D58E9A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/>
              <a:t>Và lòng bạn</a:t>
            </a:r>
          </a:p>
          <a:p>
            <a:r>
              <a:rPr lang="vi-VN"/>
              <a:t>luôn khoan khoái nghe Chúa rung chuông hoài.</a:t>
            </a:r>
          </a:p>
        </p:txBody>
      </p:sp>
    </p:spTree>
    <p:extLst>
      <p:ext uri="{BB962C8B-B14F-4D97-AF65-F5344CB8AC3E}">
        <p14:creationId xmlns:p14="http://schemas.microsoft.com/office/powerpoint/2010/main" val="20817981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373A17-F19D-4CEA-8A34-F1C2992907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Điệp khúc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8B241B-4279-4936-93E5-F5918E3475D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vi-VN"/>
              <a:t>Tiếng chuông</a:t>
            </a:r>
          </a:p>
          <a:p>
            <a:r>
              <a:rPr lang="vi-VN"/>
              <a:t>rền lòng bạn vui vẻ,</a:t>
            </a:r>
          </a:p>
          <a:p>
            <a:r>
              <a:rPr lang="vi-VN"/>
              <a:t>Hồi chuông rung tâm bạn vui vẻ.</a:t>
            </a:r>
          </a:p>
        </p:txBody>
      </p:sp>
    </p:spTree>
    <p:extLst>
      <p:ext uri="{BB962C8B-B14F-4D97-AF65-F5344CB8AC3E}">
        <p14:creationId xmlns:p14="http://schemas.microsoft.com/office/powerpoint/2010/main" val="29674928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17D99B-C949-4CA4-AFAD-178186310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Điệp khúc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DE2274-B393-43F3-929E-2B624F7EF37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vi-VN"/>
              <a:t>Bất câu nơi nao</a:t>
            </a:r>
          </a:p>
          <a:p>
            <a:r>
              <a:rPr lang="vi-VN"/>
              <a:t>đêm hay ngày,</a:t>
            </a:r>
          </a:p>
          <a:p>
            <a:r>
              <a:rPr lang="vi-VN"/>
              <a:t>quyết cứ đưa Jê-sus theo rày,</a:t>
            </a:r>
          </a:p>
        </p:txBody>
      </p:sp>
    </p:spTree>
    <p:extLst>
      <p:ext uri="{BB962C8B-B14F-4D97-AF65-F5344CB8AC3E}">
        <p14:creationId xmlns:p14="http://schemas.microsoft.com/office/powerpoint/2010/main" val="723909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8F7C49-09CA-44D5-8E4E-2F50718B09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Điệp khúc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5ADFCC-D8F1-4691-B3FD-D43B606B829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vi-VN"/>
              <a:t>Thì lòng bạn</a:t>
            </a:r>
          </a:p>
          <a:p>
            <a:r>
              <a:rPr lang="vi-VN"/>
              <a:t>luôn khoan khoái nghe Chúa</a:t>
            </a:r>
          </a:p>
          <a:p>
            <a:r>
              <a:rPr lang="vi-VN"/>
              <a:t>rung chuông hoài.</a:t>
            </a:r>
          </a:p>
        </p:txBody>
      </p:sp>
    </p:spTree>
    <p:extLst>
      <p:ext uri="{BB962C8B-B14F-4D97-AF65-F5344CB8AC3E}">
        <p14:creationId xmlns:p14="http://schemas.microsoft.com/office/powerpoint/2010/main" val="36019929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12BEC9-CEB6-4937-8F18-1BB339903B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Câu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415698-6E8D-48FE-800E-3852836ECE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/>
              <a:t>1.Tiếng chuông lòng vui vẻ</a:t>
            </a:r>
          </a:p>
          <a:p>
            <a:r>
              <a:rPr lang="vi-VN"/>
              <a:t>mà bạn được nghe reo vang,</a:t>
            </a:r>
          </a:p>
          <a:p>
            <a:r>
              <a:rPr lang="vi-VN"/>
              <a:t>Và sự an ninh bất di</a:t>
            </a:r>
          </a:p>
          <a:p>
            <a:r>
              <a:rPr lang="vi-VN"/>
              <a:t>do Jê-sus vui ban,</a:t>
            </a:r>
          </a:p>
        </p:txBody>
      </p:sp>
    </p:spTree>
    <p:extLst>
      <p:ext uri="{BB962C8B-B14F-4D97-AF65-F5344CB8AC3E}">
        <p14:creationId xmlns:p14="http://schemas.microsoft.com/office/powerpoint/2010/main" val="210254372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D7015E-5337-4DB5-9B04-38AA88083E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Câu 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9B68EF-06E2-45A8-AE41-B9A21B2D3E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/>
              <a:t>4.Hãy soi rạng danh Chúa</a:t>
            </a:r>
          </a:p>
          <a:p>
            <a:r>
              <a:rPr lang="vi-VN"/>
              <a:t>trọn sinh hoạt bạn không thôi,</a:t>
            </a:r>
          </a:p>
          <a:p>
            <a:r>
              <a:rPr lang="vi-VN"/>
              <a:t>Làm được chi cho Chúa;</a:t>
            </a:r>
          </a:p>
          <a:p>
            <a:r>
              <a:rPr lang="vi-VN"/>
              <a:t>không nên quên phận làm tôi,</a:t>
            </a:r>
          </a:p>
        </p:txBody>
      </p:sp>
    </p:spTree>
    <p:extLst>
      <p:ext uri="{BB962C8B-B14F-4D97-AF65-F5344CB8AC3E}">
        <p14:creationId xmlns:p14="http://schemas.microsoft.com/office/powerpoint/2010/main" val="199525701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0AB37C-B733-4257-9081-6EF68F0C37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Câu 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3F3EB6-79D3-4C6E-BF6C-F5030D382F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/>
              <a:t>Như có lương</a:t>
            </a:r>
          </a:p>
          <a:p>
            <a:r>
              <a:rPr lang="vi-VN"/>
              <a:t>tâm thanh bạch rày,</a:t>
            </a:r>
          </a:p>
          <a:p>
            <a:r>
              <a:rPr lang="vi-VN"/>
              <a:t>Đem lắm sinh linh</a:t>
            </a:r>
          </a:p>
          <a:p>
            <a:r>
              <a:rPr lang="vi-VN"/>
              <a:t>quy phục Ngài,</a:t>
            </a:r>
          </a:p>
        </p:txBody>
      </p:sp>
    </p:spTree>
    <p:extLst>
      <p:ext uri="{BB962C8B-B14F-4D97-AF65-F5344CB8AC3E}">
        <p14:creationId xmlns:p14="http://schemas.microsoft.com/office/powerpoint/2010/main" val="336396362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0FBDD1-4280-4166-B940-3936FC31A7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Câu 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DC83CE-A646-4826-A3CE-7B0E12A124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/>
              <a:t>Thì lòng bạn</a:t>
            </a:r>
          </a:p>
          <a:p>
            <a:r>
              <a:rPr lang="vi-VN"/>
              <a:t>luôn khoan khoái nghe Chúa rung chuông hoài.</a:t>
            </a:r>
          </a:p>
        </p:txBody>
      </p:sp>
    </p:spTree>
    <p:extLst>
      <p:ext uri="{BB962C8B-B14F-4D97-AF65-F5344CB8AC3E}">
        <p14:creationId xmlns:p14="http://schemas.microsoft.com/office/powerpoint/2010/main" val="56915576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248D99-E571-4375-92B6-ABFFABD3BE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Điệp khúc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C59F56-DF58-4DEC-91A4-D8D09AAFE7E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vi-VN"/>
              <a:t>Tiếng chuông</a:t>
            </a:r>
          </a:p>
          <a:p>
            <a:r>
              <a:rPr lang="vi-VN"/>
              <a:t>rền lòng bạn vui vẻ,</a:t>
            </a:r>
          </a:p>
          <a:p>
            <a:r>
              <a:rPr lang="vi-VN"/>
              <a:t>Hồi chuông rung tâm bạn vui vẻ.</a:t>
            </a:r>
          </a:p>
        </p:txBody>
      </p:sp>
    </p:spTree>
    <p:extLst>
      <p:ext uri="{BB962C8B-B14F-4D97-AF65-F5344CB8AC3E}">
        <p14:creationId xmlns:p14="http://schemas.microsoft.com/office/powerpoint/2010/main" val="286862791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43D770-7F78-45C8-A7AA-91C7AEC1BF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Điệp khúc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0FEE4D-A651-4294-80A5-8D77DED7BCF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vi-VN"/>
              <a:t>Bất câu nơi nao</a:t>
            </a:r>
          </a:p>
          <a:p>
            <a:r>
              <a:rPr lang="vi-VN"/>
              <a:t>đêm hay ngày,</a:t>
            </a:r>
          </a:p>
          <a:p>
            <a:r>
              <a:rPr lang="vi-VN"/>
              <a:t>quyết cứ đưa Jê-sus theo rày,</a:t>
            </a:r>
          </a:p>
        </p:txBody>
      </p:sp>
    </p:spTree>
    <p:extLst>
      <p:ext uri="{BB962C8B-B14F-4D97-AF65-F5344CB8AC3E}">
        <p14:creationId xmlns:p14="http://schemas.microsoft.com/office/powerpoint/2010/main" val="277125988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D8C091-8B42-4F9C-B575-45E26518AE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Điệp khúc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EA40EB-66EA-4AA2-A85A-D142B9EAB8D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vi-VN"/>
              <a:t>Thì lòng bạn</a:t>
            </a:r>
          </a:p>
          <a:p>
            <a:r>
              <a:rPr lang="vi-VN"/>
              <a:t>luôn khoan khoái nghe Chúa</a:t>
            </a:r>
          </a:p>
          <a:p>
            <a:r>
              <a:rPr lang="vi-VN"/>
              <a:t>rung chuông hoài.</a:t>
            </a:r>
          </a:p>
        </p:txBody>
      </p:sp>
    </p:spTree>
    <p:extLst>
      <p:ext uri="{BB962C8B-B14F-4D97-AF65-F5344CB8AC3E}">
        <p14:creationId xmlns:p14="http://schemas.microsoft.com/office/powerpoint/2010/main" val="25348524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EDA169-1A6C-482C-B90E-0218AB3DC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Câu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69334C-AFE8-40F8-B81B-3A666358EB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/>
              <a:t>Duy bước ngay</a:t>
            </a:r>
          </a:p>
          <a:p>
            <a:r>
              <a:rPr lang="vi-VN"/>
              <a:t>trên con đường hẹp</a:t>
            </a:r>
          </a:p>
          <a:p>
            <a:r>
              <a:rPr lang="vi-VN"/>
              <a:t>Mong sống cho Jê-sus vui đẹp,</a:t>
            </a:r>
          </a:p>
        </p:txBody>
      </p:sp>
    </p:spTree>
    <p:extLst>
      <p:ext uri="{BB962C8B-B14F-4D97-AF65-F5344CB8AC3E}">
        <p14:creationId xmlns:p14="http://schemas.microsoft.com/office/powerpoint/2010/main" val="32924364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1CB227-25FC-4B5C-93C5-8160206A27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Câu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8A715E-DADF-4348-B1DF-7B6A60B605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/>
              <a:t>Thì lòng bạn</a:t>
            </a:r>
          </a:p>
          <a:p>
            <a:r>
              <a:rPr lang="vi-VN"/>
              <a:t>luôn khoan khoái nghe Chúa rung chuông hoài.</a:t>
            </a:r>
          </a:p>
        </p:txBody>
      </p:sp>
    </p:spTree>
    <p:extLst>
      <p:ext uri="{BB962C8B-B14F-4D97-AF65-F5344CB8AC3E}">
        <p14:creationId xmlns:p14="http://schemas.microsoft.com/office/powerpoint/2010/main" val="22761319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FCFA6C-7A4E-44C1-9DD4-874D29E29F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Điệp khúc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365951-FC8B-49EE-83F4-44398B50113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vi-VN"/>
              <a:t>Tiếng chuông</a:t>
            </a:r>
          </a:p>
          <a:p>
            <a:r>
              <a:rPr lang="vi-VN"/>
              <a:t>rền lòng bạn vui vẻ,</a:t>
            </a:r>
          </a:p>
          <a:p>
            <a:r>
              <a:rPr lang="vi-VN"/>
              <a:t>Hồi chuông rung tâm bạn vui vẻ.</a:t>
            </a:r>
          </a:p>
        </p:txBody>
      </p:sp>
    </p:spTree>
    <p:extLst>
      <p:ext uri="{BB962C8B-B14F-4D97-AF65-F5344CB8AC3E}">
        <p14:creationId xmlns:p14="http://schemas.microsoft.com/office/powerpoint/2010/main" val="23842051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E01AA3-9ADF-4311-9AEE-8FEA56369B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Điệp khúc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674FC5-DC33-4A3B-A2A9-931EF83ADB8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vi-VN"/>
              <a:t>Bất câu nơi nao</a:t>
            </a:r>
          </a:p>
          <a:p>
            <a:r>
              <a:rPr lang="vi-VN"/>
              <a:t>đêm hay ngày,</a:t>
            </a:r>
          </a:p>
          <a:p>
            <a:r>
              <a:rPr lang="vi-VN"/>
              <a:t>quyết cứ đưa Jê-sus theo rày,</a:t>
            </a:r>
          </a:p>
        </p:txBody>
      </p:sp>
    </p:spTree>
    <p:extLst>
      <p:ext uri="{BB962C8B-B14F-4D97-AF65-F5344CB8AC3E}">
        <p14:creationId xmlns:p14="http://schemas.microsoft.com/office/powerpoint/2010/main" val="29856847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180825-D8E2-453F-BF10-695457E8D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Điệp khúc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A55355-E9B3-416B-A434-D50982B9584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vi-VN"/>
              <a:t>Thì lòng bạn</a:t>
            </a:r>
          </a:p>
          <a:p>
            <a:r>
              <a:rPr lang="vi-VN"/>
              <a:t>luôn khoan khoái nghe Chúa</a:t>
            </a:r>
          </a:p>
          <a:p>
            <a:r>
              <a:rPr lang="vi-VN"/>
              <a:t>rung chuông hoài.</a:t>
            </a:r>
          </a:p>
        </p:txBody>
      </p:sp>
    </p:spTree>
    <p:extLst>
      <p:ext uri="{BB962C8B-B14F-4D97-AF65-F5344CB8AC3E}">
        <p14:creationId xmlns:p14="http://schemas.microsoft.com/office/powerpoint/2010/main" val="39585927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628945-C679-4A94-A4D6-5213AA51B6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Câu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846C2E-2AC8-49B6-B5EE-B31A1BA5B8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/>
              <a:t>2.Ái tâm Ngài sung mãn</a:t>
            </a:r>
          </a:p>
          <a:p>
            <a:r>
              <a:rPr lang="vi-VN"/>
              <a:t>mà bạn được nhận tri nay,</a:t>
            </a:r>
          </a:p>
          <a:p>
            <a:r>
              <a:rPr lang="vi-VN"/>
              <a:t>Và bạn nên đem tỏ cho</a:t>
            </a:r>
          </a:p>
          <a:p>
            <a:r>
              <a:rPr lang="vi-VN"/>
              <a:t>ai lân cận được hay;</a:t>
            </a:r>
          </a:p>
        </p:txBody>
      </p:sp>
    </p:spTree>
    <p:extLst>
      <p:ext uri="{BB962C8B-B14F-4D97-AF65-F5344CB8AC3E}">
        <p14:creationId xmlns:p14="http://schemas.microsoft.com/office/powerpoint/2010/main" val="25686131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746569-61A7-4AC9-A5E4-196DE04D0E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Câu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610361-6BE0-46C9-A1EE-9CE145B9D4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/>
              <a:t>Nên nói năng câu ân hậu rày,</a:t>
            </a:r>
          </a:p>
          <a:p>
            <a:r>
              <a:rPr lang="vi-VN"/>
              <a:t>Cư xử trong yêu thương</a:t>
            </a:r>
          </a:p>
          <a:p>
            <a:r>
              <a:rPr lang="vi-VN"/>
              <a:t>mọi ngày,</a:t>
            </a:r>
          </a:p>
        </p:txBody>
      </p:sp>
    </p:spTree>
    <p:extLst>
      <p:ext uri="{BB962C8B-B14F-4D97-AF65-F5344CB8AC3E}">
        <p14:creationId xmlns:p14="http://schemas.microsoft.com/office/powerpoint/2010/main" val="3376590077"/>
      </p:ext>
    </p:extLst>
  </p:cSld>
  <p:clrMapOvr>
    <a:masterClrMapping/>
  </p:clrMapOvr>
</p:sld>
</file>

<file path=ppt/theme/theme1.xml><?xml version="1.0" encoding="utf-8"?>
<a:theme xmlns:a="http://schemas.openxmlformats.org/drawingml/2006/main" name="thanh-ca-gree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anh-ca-green.potx" id="{E1FC9BDB-10DC-4DA3-8650-63AD6D8EDDB8}" vid="{066E3947-9AA0-4728-8F31-F8FA9EE8597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thanh-ca-green</Template>
  <TotalTime>0</TotalTime>
  <Words>466</Words>
  <Application>Microsoft Office PowerPoint</Application>
  <PresentationFormat>Widescreen</PresentationFormat>
  <Paragraphs>102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9" baseType="lpstr">
      <vt:lpstr>Arial</vt:lpstr>
      <vt:lpstr>Calibri</vt:lpstr>
      <vt:lpstr>Palatino Linotype</vt:lpstr>
      <vt:lpstr>thanh-ca-green</vt:lpstr>
      <vt:lpstr>TIẾNG CHUÔNG LÒNG VUI VẺ</vt:lpstr>
      <vt:lpstr>Câu 1</vt:lpstr>
      <vt:lpstr>Câu 1</vt:lpstr>
      <vt:lpstr>Câu 1</vt:lpstr>
      <vt:lpstr>Điệp khúc 1</vt:lpstr>
      <vt:lpstr>Điệp khúc 1</vt:lpstr>
      <vt:lpstr>Điệp khúc 1</vt:lpstr>
      <vt:lpstr>Câu 2</vt:lpstr>
      <vt:lpstr>Câu 2</vt:lpstr>
      <vt:lpstr>Câu 2</vt:lpstr>
      <vt:lpstr>Điệp khúc 1</vt:lpstr>
      <vt:lpstr>Điệp khúc 1</vt:lpstr>
      <vt:lpstr>Điệp khúc 1</vt:lpstr>
      <vt:lpstr>Câu 3</vt:lpstr>
      <vt:lpstr>Câu 3</vt:lpstr>
      <vt:lpstr>Câu 3</vt:lpstr>
      <vt:lpstr>Điệp khúc 1</vt:lpstr>
      <vt:lpstr>Điệp khúc 1</vt:lpstr>
      <vt:lpstr>Điệp khúc 1</vt:lpstr>
      <vt:lpstr>Câu 4</vt:lpstr>
      <vt:lpstr>Câu 4</vt:lpstr>
      <vt:lpstr>Câu 4</vt:lpstr>
      <vt:lpstr>Điệp khúc 1</vt:lpstr>
      <vt:lpstr>Điệp khúc 1</vt:lpstr>
      <vt:lpstr>Điệp khúc 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TIẾNG CHUÔNG LÒNG VUI VẺ</dc:title>
  <dc:creator>Việt Phạm</dc:creator>
  <cp:lastModifiedBy>Việt Phạm</cp:lastModifiedBy>
  <cp:revision>1</cp:revision>
  <dcterms:created xsi:type="dcterms:W3CDTF">2021-11-24T07:08:14Z</dcterms:created>
  <dcterms:modified xsi:type="dcterms:W3CDTF">2021-11-24T07:08:15Z</dcterms:modified>
</cp:coreProperties>
</file>