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1F7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3714-9420-49C3-980D-F54022B23E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7675" y="2114549"/>
            <a:ext cx="11296650" cy="256096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AC58A-A788-4051-8AFD-F79564674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94981" y="1333498"/>
            <a:ext cx="4802038" cy="781051"/>
          </a:xfrm>
          <a:ln w="28575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3600" u="none">
                <a:solidFill>
                  <a:srgbClr val="FFFF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Thánh ca ###</a:t>
            </a:r>
            <a:endParaRPr lang="vi-VN"/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591D7467-2486-4C2A-AAB3-D0E2A1E4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551" y="4228933"/>
            <a:ext cx="1866898" cy="174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3DA643F-B6D3-4EB9-8900-64EA2236BC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250" y="5876925"/>
            <a:ext cx="6000750" cy="981075"/>
          </a:xfrm>
        </p:spPr>
        <p:txBody>
          <a:bodyPr anchor="b">
            <a:normAutofit/>
          </a:bodyPr>
          <a:lstStyle>
            <a:lvl1pPr algn="l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soạn nhạc</a:t>
            </a:r>
            <a:endParaRPr lang="vi-VN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8B152A04-D04F-4CCD-8515-C82491CE85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6000" y="5876925"/>
            <a:ext cx="5953128" cy="964001"/>
          </a:xfrm>
        </p:spPr>
        <p:txBody>
          <a:bodyPr anchor="b">
            <a:normAutofit/>
          </a:bodyPr>
          <a:lstStyle>
            <a:lvl1pPr algn="r">
              <a:defRPr sz="2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Người viết lời</a:t>
            </a:r>
            <a:endParaRPr lang="vi-V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D257C0-6128-4BF7-B09D-988063A15DEA}"/>
              </a:ext>
            </a:extLst>
          </p:cNvPr>
          <p:cNvGrpSpPr/>
          <p:nvPr/>
        </p:nvGrpSpPr>
        <p:grpSpPr>
          <a:xfrm>
            <a:off x="228314" y="137125"/>
            <a:ext cx="11740283" cy="2046766"/>
            <a:chOff x="228314" y="137125"/>
            <a:chExt cx="11740283" cy="204676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3A650E-B956-4137-9F65-69E98D36EF93}"/>
                </a:ext>
              </a:extLst>
            </p:cNvPr>
            <p:cNvGrpSpPr/>
            <p:nvPr/>
          </p:nvGrpSpPr>
          <p:grpSpPr>
            <a:xfrm>
              <a:off x="228314" y="137125"/>
              <a:ext cx="2336797" cy="2044700"/>
              <a:chOff x="212439" y="143475"/>
              <a:chExt cx="2336797" cy="2044700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F68781F-3604-43C1-A3D0-DA5363B99CC9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435906A1-71E2-43BF-B907-EBFDAEB35C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EFBF7B9-A4AD-45AA-BB8A-ECFC0E30BE10}"/>
                </a:ext>
              </a:extLst>
            </p:cNvPr>
            <p:cNvGrpSpPr/>
            <p:nvPr/>
          </p:nvGrpSpPr>
          <p:grpSpPr>
            <a:xfrm flipH="1">
              <a:off x="9631800" y="139191"/>
              <a:ext cx="2336797" cy="2044700"/>
              <a:chOff x="212439" y="143475"/>
              <a:chExt cx="2336797" cy="20447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94C01AD-A538-405B-993E-DF878CFD852D}"/>
                  </a:ext>
                </a:extLst>
              </p:cNvPr>
              <p:cNvCxnSpPr/>
              <p:nvPr/>
            </p:nvCxnSpPr>
            <p:spPr>
              <a:xfrm>
                <a:off x="419103" y="143475"/>
                <a:ext cx="0" cy="204470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099010F5-BAE7-471A-8A88-87B5AFF3A65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2439" y="436984"/>
                <a:ext cx="2336797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3931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454E0-5A58-4F6E-85FE-0FC11BE9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F6957-A1E9-4901-AE61-BF4B9648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7767-530A-48C6-A0DD-B7D74D05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85847-6208-451F-BACA-5F0653F5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B4E80-1184-41A5-98A8-16186D5B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894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53CD6-648A-438D-86AC-84599B1D3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5C0C1-20F9-43D4-A5A5-139E71B40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22AB4-2698-4F98-A830-4DB021F1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3182-594C-4AB2-B3EC-ABEDD689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726E0-EE44-4EC7-AF80-B0183550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173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5D3A-DA35-4421-A541-89F5930A1C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1"/>
            <a:ext cx="9418162" cy="78500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Câu #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E666F-630F-4C15-A397-0DB42D5D13B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7" name="Picture 2" descr="Kết quả hình ảnh cho logo thanh ca">
            <a:extLst>
              <a:ext uri="{FF2B5EF4-FFF2-40B4-BE49-F238E27FC236}">
                <a16:creationId xmlns:a16="http://schemas.microsoft.com/office/drawing/2014/main" id="{1EEFE2C8-45CC-44A5-86C7-C8D3369C0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AB33719-74C9-4189-8F46-8D7CC82DD86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3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523F-CC55-4F74-ACE9-00148E23F6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"/>
            <a:ext cx="9418163" cy="785003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/>
              <a:t>Điệp khúc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AC7D2-7BB8-4400-868B-43668349E63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33350" y="920749"/>
            <a:ext cx="11915775" cy="5775325"/>
          </a:xfr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pPr lvl="0"/>
            <a:r>
              <a:rPr lang="en-US"/>
              <a:t>Lời bài hát</a:t>
            </a:r>
          </a:p>
        </p:txBody>
      </p:sp>
      <p:pic>
        <p:nvPicPr>
          <p:cNvPr id="8" name="Picture 2" descr="Kết quả hình ảnh cho logo thanh ca">
            <a:extLst>
              <a:ext uri="{FF2B5EF4-FFF2-40B4-BE49-F238E27FC236}">
                <a16:creationId xmlns:a16="http://schemas.microsoft.com/office/drawing/2014/main" id="{2A1C2601-D18D-485A-B781-398354B7C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70"/>
            <a:ext cx="918817" cy="68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C8A6986B-766A-42FF-B9C2-026C3949BB6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363" y="117334"/>
            <a:ext cx="1717348" cy="5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0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2626-A835-43FE-8CF2-3A250D9CC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EB9D7-0EC7-44D1-B7A6-165E0682A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3ABB3-2F15-434C-B70A-3E1BEEF3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2AA08-39A2-43E2-B6F2-2F303E5D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CC43B-28BD-40DE-98D8-600A7F65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99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2A90F-59E8-40B2-8BE7-2E5E7823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F202A-6360-4E16-A97E-C68E2BAE8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8A40-D2B9-4EA2-93B9-114C114F0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5EFEB-A229-478B-B3E1-27D1A39FA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7E8A6-9E82-43B2-8677-24FAAE837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B65EF-D0F5-4C4D-9C94-720633E6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43530-DE32-48E3-8FE4-6CEAD6DD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0E074-CA11-4B8C-8865-CD7AA061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698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19DA1-A144-4ECE-B091-FDA10A568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A764E-91FD-4CCF-8B43-87CD505C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C1DFD-B398-473D-ADDF-2BF5B5CC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C89DB-39F6-46D2-A000-9F12911A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811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8A120-1B78-46B0-9988-F0741F8A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3BE8F5-63D0-4828-86F4-A02F5A8F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0596-118B-4771-A7DA-3D15FA737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05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9F24E-2ABB-41A8-8315-3614304FF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9DAD-C45F-4948-B591-5DBDC90C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15100-D9E5-48BC-972C-E9C6A935D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94599-E063-4BD4-A6F3-BBD95245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8622-3E35-4F9C-B58F-DE10C2D6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12428-6DFB-4A00-A052-04BFA4F3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799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9DEB5-8E26-4A70-AF21-976957380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51A909-05D7-4CB8-9659-54A8D8B4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88EFE-FC84-49C6-8F3E-E28DEE11A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D3CC3-095D-41E0-939B-511A64C1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6339D-60FD-49DB-BB0E-BE27F5AD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C4B4-3A96-4E78-B8C1-BB423D70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925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27000" t="15000" r="27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2110D6-87A3-4318-9CD4-FE12DED96E8B}"/>
              </a:ext>
            </a:extLst>
          </p:cNvPr>
          <p:cNvSpPr/>
          <p:nvPr/>
        </p:nvSpPr>
        <p:spPr>
          <a:xfrm>
            <a:off x="0" y="0"/>
            <a:ext cx="12192000" cy="785004"/>
          </a:xfrm>
          <a:prstGeom prst="rect">
            <a:avLst/>
          </a:prstGeom>
          <a:solidFill>
            <a:srgbClr val="1F7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051D16-6DAB-42F7-A8E4-A0E79D0D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1210925" cy="785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tCo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C9CFA-775B-4666-8068-040B319A0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26" y="904875"/>
            <a:ext cx="11925300" cy="581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Lời bài hát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B961-6ED2-4FD1-9D71-364868612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7CFAA-D80D-44AF-9120-A510CB4A94C2}" type="datetimeFigureOut">
              <a:rPr lang="vi-VN" smtClean="0"/>
              <a:t>24/11/2021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9925A-BE6F-4D04-9017-C1988EC92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D852-FB36-42A8-9F76-0D3205D4F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9197-C8B4-4AA8-97AF-8B7911163F8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3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6000" b="1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D6267-505E-43AC-845D-DAB67A499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ĐỨNG TRÊN LỜI HỨA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3459E-6E5A-40ED-B08C-BF17B0645E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/>
              <a:t>Thánh ca 201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69614-956E-499D-B593-7EE937DC3F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vi-VN"/>
              <a:t>R. Kelso Carter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E733A-4FD9-45C0-B9DB-1EB24234E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vi-VN"/>
              <a:t>Dịch lời của R. Kelso Carter</a:t>
            </a:r>
          </a:p>
        </p:txBody>
      </p:sp>
    </p:spTree>
    <p:extLst>
      <p:ext uri="{BB962C8B-B14F-4D97-AF65-F5344CB8AC3E}">
        <p14:creationId xmlns:p14="http://schemas.microsoft.com/office/powerpoint/2010/main" val="36179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F6274-902A-4D61-9146-42ADECEE0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55530-3E68-4C8E-8AEE-AD3A9A46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3.Tôi nay đang đứng trên</a:t>
            </a:r>
          </a:p>
          <a:p>
            <a:r>
              <a:rPr lang="vi-VN"/>
              <a:t>mọi lời Vua Christ hứa phán,</a:t>
            </a:r>
          </a:p>
          <a:p>
            <a:r>
              <a:rPr lang="vi-VN"/>
              <a:t>Thật đời đời tôi với Chúa</a:t>
            </a:r>
          </a:p>
          <a:p>
            <a:r>
              <a:rPr lang="vi-VN"/>
              <a:t>dây yêu thương buộc ràng,</a:t>
            </a:r>
          </a:p>
        </p:txBody>
      </p:sp>
    </p:spTree>
    <p:extLst>
      <p:ext uri="{BB962C8B-B14F-4D97-AF65-F5344CB8AC3E}">
        <p14:creationId xmlns:p14="http://schemas.microsoft.com/office/powerpoint/2010/main" val="97647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5EB58-0E25-4DE9-BBE9-350E8AC1E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61E7A-5D57-4B23-804D-A81E9F9F8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Tôi luôn luôn thắng do</a:t>
            </a:r>
          </a:p>
          <a:p>
            <a:r>
              <a:rPr lang="vi-VN"/>
              <a:t>tay cầm gươm Linh chói sáng,</a:t>
            </a:r>
          </a:p>
          <a:p>
            <a:r>
              <a:rPr lang="vi-VN"/>
              <a:t>Chính hứa ngôn đây</a:t>
            </a:r>
          </a:p>
          <a:p>
            <a:r>
              <a:rPr lang="vi-VN"/>
              <a:t>chỗ đứng thật bàn an.</a:t>
            </a:r>
          </a:p>
        </p:txBody>
      </p:sp>
    </p:spTree>
    <p:extLst>
      <p:ext uri="{BB962C8B-B14F-4D97-AF65-F5344CB8AC3E}">
        <p14:creationId xmlns:p14="http://schemas.microsoft.com/office/powerpoint/2010/main" val="397641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57841-E15B-4A5A-AD0B-8E9912CB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9C7CA-D1B0-40C3-8CAA-53C328B278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đây,</a:t>
            </a:r>
          </a:p>
          <a:p>
            <a:r>
              <a:rPr lang="vi-VN"/>
              <a:t>Tôi nay luôn hân hoan</a:t>
            </a:r>
          </a:p>
          <a:p>
            <a:r>
              <a:rPr lang="vi-VN"/>
              <a:t>kiên lập trên hứa ngôn nào lay</a:t>
            </a:r>
          </a:p>
        </p:txBody>
      </p:sp>
    </p:spTree>
    <p:extLst>
      <p:ext uri="{BB962C8B-B14F-4D97-AF65-F5344CB8AC3E}">
        <p14:creationId xmlns:p14="http://schemas.microsoft.com/office/powerpoint/2010/main" val="749630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8B9FA-00AA-44B9-BFD5-F661B8DF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908B3-4AFB-4F85-B10E-1125A7A907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ấy,</a:t>
            </a:r>
          </a:p>
          <a:p>
            <a:r>
              <a:rPr lang="vi-VN"/>
              <a:t>Đứng khăng khăng luôn</a:t>
            </a:r>
          </a:p>
          <a:p>
            <a:r>
              <a:rPr lang="vi-VN"/>
              <a:t>trên hứa ngữ Vua Christ nay.</a:t>
            </a:r>
          </a:p>
        </p:txBody>
      </p:sp>
    </p:spTree>
    <p:extLst>
      <p:ext uri="{BB962C8B-B14F-4D97-AF65-F5344CB8AC3E}">
        <p14:creationId xmlns:p14="http://schemas.microsoft.com/office/powerpoint/2010/main" val="268083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B0ED1-F8D3-4A3F-A72D-AE9EA4186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2264F-1A23-4B79-8736-CA2012B1A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4.Tôi nay đang đứng trên</a:t>
            </a:r>
          </a:p>
          <a:p>
            <a:r>
              <a:rPr lang="vi-VN"/>
              <a:t>mọi lời Ngài như đá tảng,</a:t>
            </a:r>
          </a:p>
          <a:p>
            <a:r>
              <a:rPr lang="vi-VN"/>
              <a:t>Hằng ngày lòng lặng nghe</a:t>
            </a:r>
          </a:p>
          <a:p>
            <a:r>
              <a:rPr lang="vi-VN"/>
              <a:t>Thánh Linh kêu tôi dịu dàng;</a:t>
            </a:r>
          </a:p>
        </p:txBody>
      </p:sp>
    </p:spTree>
    <p:extLst>
      <p:ext uri="{BB962C8B-B14F-4D97-AF65-F5344CB8AC3E}">
        <p14:creationId xmlns:p14="http://schemas.microsoft.com/office/powerpoint/2010/main" val="314398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53DF-D565-4ACF-90D0-6CC6DC5C8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1B527-3C6D-4F73-8D85-4740FF6D8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Tôi luôn an nghỉ trong</a:t>
            </a:r>
          </a:p>
          <a:p>
            <a:r>
              <a:rPr lang="vi-VN"/>
              <a:t>Vua Christ lòng được thỏa mãn,</a:t>
            </a:r>
          </a:p>
          <a:p>
            <a:r>
              <a:rPr lang="vi-VN"/>
              <a:t>Chính hứa ngôn đây</a:t>
            </a:r>
          </a:p>
          <a:p>
            <a:r>
              <a:rPr lang="vi-VN"/>
              <a:t>chỗ đứng thật bàn an.</a:t>
            </a:r>
          </a:p>
        </p:txBody>
      </p:sp>
    </p:spTree>
    <p:extLst>
      <p:ext uri="{BB962C8B-B14F-4D97-AF65-F5344CB8AC3E}">
        <p14:creationId xmlns:p14="http://schemas.microsoft.com/office/powerpoint/2010/main" val="3991021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3F07-97EA-4B8E-8FA8-45019B18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5895C-9269-499F-A39C-8C4162009E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đây,</a:t>
            </a:r>
          </a:p>
          <a:p>
            <a:r>
              <a:rPr lang="vi-VN"/>
              <a:t>Tôi nay luôn hân hoan</a:t>
            </a:r>
          </a:p>
          <a:p>
            <a:r>
              <a:rPr lang="vi-VN"/>
              <a:t>kiên lập trên hứa ngôn nào lay</a:t>
            </a:r>
          </a:p>
        </p:txBody>
      </p:sp>
    </p:spTree>
    <p:extLst>
      <p:ext uri="{BB962C8B-B14F-4D97-AF65-F5344CB8AC3E}">
        <p14:creationId xmlns:p14="http://schemas.microsoft.com/office/powerpoint/2010/main" val="1309735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BB954-A1B4-4CA0-9D92-842B9C732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E39AF-7279-4287-9EAF-03B277E20B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ấy,</a:t>
            </a:r>
          </a:p>
          <a:p>
            <a:r>
              <a:rPr lang="vi-VN"/>
              <a:t>Đứng khăng khăng luôn</a:t>
            </a:r>
          </a:p>
          <a:p>
            <a:r>
              <a:rPr lang="vi-VN"/>
              <a:t>trên hứa ngữ Vua Christ nay.</a:t>
            </a:r>
          </a:p>
        </p:txBody>
      </p:sp>
    </p:spTree>
    <p:extLst>
      <p:ext uri="{BB962C8B-B14F-4D97-AF65-F5344CB8AC3E}">
        <p14:creationId xmlns:p14="http://schemas.microsoft.com/office/powerpoint/2010/main" val="161634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7EB63-BC0F-47CD-BA6E-A019653B4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84F62-7D45-4AAD-AA93-BDE277ED0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1.Tôi nay đang đứng trên</a:t>
            </a:r>
          </a:p>
          <a:p>
            <a:r>
              <a:rPr lang="vi-VN"/>
              <a:t>mọi lời Vua Christ hứa phán,</a:t>
            </a:r>
          </a:p>
          <a:p>
            <a:r>
              <a:rPr lang="vi-VN"/>
              <a:t>Nguyện đời đời tôi tán mỹ</a:t>
            </a:r>
          </a:p>
          <a:p>
            <a:r>
              <a:rPr lang="vi-VN"/>
              <a:t>Vua thành thật, hoàn toàn;</a:t>
            </a:r>
          </a:p>
        </p:txBody>
      </p:sp>
    </p:spTree>
    <p:extLst>
      <p:ext uri="{BB962C8B-B14F-4D97-AF65-F5344CB8AC3E}">
        <p14:creationId xmlns:p14="http://schemas.microsoft.com/office/powerpoint/2010/main" val="336295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BF5E-72DF-4B85-91B6-6C80C36D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1ED7A-F5AC-4674-A763-CBE52C24C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Tôi hoan ca mãi trên</a:t>
            </a:r>
          </a:p>
          <a:p>
            <a:r>
              <a:rPr lang="vi-VN"/>
              <a:t>từng trời danh Cha cả sáng,</a:t>
            </a:r>
          </a:p>
          <a:p>
            <a:r>
              <a:rPr lang="vi-VN"/>
              <a:t>Chính hứa ngôn đây</a:t>
            </a:r>
          </a:p>
          <a:p>
            <a:r>
              <a:rPr lang="vi-VN"/>
              <a:t>chỗ đứng thật bàn an.</a:t>
            </a:r>
          </a:p>
        </p:txBody>
      </p:sp>
    </p:spTree>
    <p:extLst>
      <p:ext uri="{BB962C8B-B14F-4D97-AF65-F5344CB8AC3E}">
        <p14:creationId xmlns:p14="http://schemas.microsoft.com/office/powerpoint/2010/main" val="20189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D872-3E98-49CB-918F-EE732517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570E1-B1EE-4C52-B537-D525838E33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đây,</a:t>
            </a:r>
          </a:p>
          <a:p>
            <a:r>
              <a:rPr lang="vi-VN"/>
              <a:t>Tôi nay luôn hân hoan</a:t>
            </a:r>
          </a:p>
          <a:p>
            <a:r>
              <a:rPr lang="vi-VN"/>
              <a:t>kiên lập trên hứa ngôn nào lay</a:t>
            </a:r>
          </a:p>
        </p:txBody>
      </p:sp>
    </p:spTree>
    <p:extLst>
      <p:ext uri="{BB962C8B-B14F-4D97-AF65-F5344CB8AC3E}">
        <p14:creationId xmlns:p14="http://schemas.microsoft.com/office/powerpoint/2010/main" val="222577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0614-FB97-47C2-B339-9761551C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F1744-82C0-468E-A5DB-6EC5368F62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ấy,</a:t>
            </a:r>
          </a:p>
          <a:p>
            <a:r>
              <a:rPr lang="vi-VN"/>
              <a:t>Đứng khăng khăng luôn</a:t>
            </a:r>
          </a:p>
          <a:p>
            <a:r>
              <a:rPr lang="vi-VN"/>
              <a:t>trên hứa ngữ Vua Christ nay.</a:t>
            </a:r>
          </a:p>
        </p:txBody>
      </p:sp>
    </p:spTree>
    <p:extLst>
      <p:ext uri="{BB962C8B-B14F-4D97-AF65-F5344CB8AC3E}">
        <p14:creationId xmlns:p14="http://schemas.microsoft.com/office/powerpoint/2010/main" val="1660755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8353A-20FE-4DE5-A68E-DDE2FE76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5A816-4C12-4504-97A7-45AE5F50E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2.Tôi nay luôn đứng trên</a:t>
            </a:r>
          </a:p>
          <a:p>
            <a:r>
              <a:rPr lang="vi-VN"/>
              <a:t>lời nghìn thu không cải hoán,</a:t>
            </a:r>
          </a:p>
          <a:p>
            <a:r>
              <a:rPr lang="vi-VN"/>
              <a:t>Luồng ngờ vực kinh hãi đến</a:t>
            </a:r>
          </a:p>
          <a:p>
            <a:r>
              <a:rPr lang="vi-VN"/>
              <a:t>như phong ba ngập tràn,</a:t>
            </a:r>
          </a:p>
        </p:txBody>
      </p:sp>
    </p:spTree>
    <p:extLst>
      <p:ext uri="{BB962C8B-B14F-4D97-AF65-F5344CB8AC3E}">
        <p14:creationId xmlns:p14="http://schemas.microsoft.com/office/powerpoint/2010/main" val="77421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8B3C8-3DDD-4EAD-A775-7883CF8D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4EE6D-E6E3-430C-9052-AA4A3A877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Nhưng tôi luôn thắng do</a:t>
            </a:r>
          </a:p>
          <a:p>
            <a:r>
              <a:rPr lang="vi-VN"/>
              <a:t>lời trường sinh Christ đã phán,</a:t>
            </a:r>
          </a:p>
          <a:p>
            <a:r>
              <a:rPr lang="vi-VN"/>
              <a:t>Chính hứa ngôn đây</a:t>
            </a:r>
          </a:p>
          <a:p>
            <a:r>
              <a:rPr lang="vi-VN"/>
              <a:t>chỗ đứng thật bàn an.</a:t>
            </a:r>
          </a:p>
        </p:txBody>
      </p:sp>
    </p:spTree>
    <p:extLst>
      <p:ext uri="{BB962C8B-B14F-4D97-AF65-F5344CB8AC3E}">
        <p14:creationId xmlns:p14="http://schemas.microsoft.com/office/powerpoint/2010/main" val="114334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4C203-3FBB-4942-9BBE-53913E27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E2FD-37B6-44D1-ABB3-2F591E6753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đây,</a:t>
            </a:r>
          </a:p>
          <a:p>
            <a:r>
              <a:rPr lang="vi-VN"/>
              <a:t>Tôi nay luôn hân hoan</a:t>
            </a:r>
          </a:p>
          <a:p>
            <a:r>
              <a:rPr lang="vi-VN"/>
              <a:t>kiên lập trên hứa ngôn nào lay</a:t>
            </a:r>
          </a:p>
        </p:txBody>
      </p:sp>
    </p:spTree>
    <p:extLst>
      <p:ext uri="{BB962C8B-B14F-4D97-AF65-F5344CB8AC3E}">
        <p14:creationId xmlns:p14="http://schemas.microsoft.com/office/powerpoint/2010/main" val="1471176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7A54-1CFC-447B-85A9-CFD9868D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Điệp khúc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CD757-0FDC-42DE-B98F-32F153BFD4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vi-VN"/>
              <a:t>Đứng trên lời ấy,</a:t>
            </a:r>
          </a:p>
          <a:p>
            <a:r>
              <a:rPr lang="vi-VN"/>
              <a:t>Đứng khăng khăng luôn</a:t>
            </a:r>
          </a:p>
          <a:p>
            <a:r>
              <a:rPr lang="vi-VN"/>
              <a:t>trên hứa ngữ Vua Christ nay.</a:t>
            </a:r>
          </a:p>
        </p:txBody>
      </p:sp>
    </p:spTree>
    <p:extLst>
      <p:ext uri="{BB962C8B-B14F-4D97-AF65-F5344CB8AC3E}">
        <p14:creationId xmlns:p14="http://schemas.microsoft.com/office/powerpoint/2010/main" val="4258865193"/>
      </p:ext>
    </p:extLst>
  </p:cSld>
  <p:clrMapOvr>
    <a:masterClrMapping/>
  </p:clrMapOvr>
</p:sld>
</file>

<file path=ppt/theme/theme1.xml><?xml version="1.0" encoding="utf-8"?>
<a:theme xmlns:a="http://schemas.openxmlformats.org/drawingml/2006/main" name="thanh-ca-g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anh-ca-green.potx" id="{E1FC9BDB-10DC-4DA3-8650-63AD6D8EDDB8}" vid="{066E3947-9AA0-4728-8F31-F8FA9EE859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thanh-ca-green</Template>
  <TotalTime>0</TotalTime>
  <Words>375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Palatino Linotype</vt:lpstr>
      <vt:lpstr>thanh-ca-green</vt:lpstr>
      <vt:lpstr>ĐỨNG TRÊN LỜI HỨA</vt:lpstr>
      <vt:lpstr>Câu 1</vt:lpstr>
      <vt:lpstr>Câu 1</vt:lpstr>
      <vt:lpstr>Điệp khúc </vt:lpstr>
      <vt:lpstr>Điệp khúc </vt:lpstr>
      <vt:lpstr>Câu 2</vt:lpstr>
      <vt:lpstr>Câu 2</vt:lpstr>
      <vt:lpstr>Điệp khúc </vt:lpstr>
      <vt:lpstr>Điệp khúc </vt:lpstr>
      <vt:lpstr>Câu 3</vt:lpstr>
      <vt:lpstr>Câu 3</vt:lpstr>
      <vt:lpstr>Điệp khúc </vt:lpstr>
      <vt:lpstr>Điệp khúc </vt:lpstr>
      <vt:lpstr>Câu 4</vt:lpstr>
      <vt:lpstr>Câu 4</vt:lpstr>
      <vt:lpstr>Điệp khúc </vt:lpstr>
      <vt:lpstr>Điệp khúc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ĐỨNG TRÊN LỜI HỨA</dc:title>
  <dc:creator>Việt Phạm</dc:creator>
  <cp:lastModifiedBy>Việt Phạm</cp:lastModifiedBy>
  <cp:revision>1</cp:revision>
  <dcterms:created xsi:type="dcterms:W3CDTF">2021-11-24T07:08:06Z</dcterms:created>
  <dcterms:modified xsi:type="dcterms:W3CDTF">2021-11-24T07:08:07Z</dcterms:modified>
</cp:coreProperties>
</file>