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360000" cy="36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solidFill>
          <a:srgbClr val="1F72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83714-9420-49C3-980D-F54022B23EE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47675" y="2114549"/>
            <a:ext cx="11296650" cy="2560967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7AC58A-A788-4051-8AFD-F79564674E9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694981" y="1333498"/>
            <a:ext cx="4802038" cy="781051"/>
          </a:xfrm>
          <a:ln w="28575"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buNone/>
              <a:defRPr sz="3600" u="none">
                <a:solidFill>
                  <a:srgbClr val="FFFF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Thánh ca ###</a:t>
            </a:r>
            <a:endParaRPr lang="vi-VN"/>
          </a:p>
        </p:txBody>
      </p:sp>
      <p:pic>
        <p:nvPicPr>
          <p:cNvPr id="7" name="Picture 2" descr="Kết quả hình ảnh cho logo thanh ca">
            <a:extLst>
              <a:ext uri="{FF2B5EF4-FFF2-40B4-BE49-F238E27FC236}">
                <a16:creationId xmlns:a16="http://schemas.microsoft.com/office/drawing/2014/main" id="{591D7467-2486-4C2A-AAB3-D0E2A1E4B5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2551" y="4228933"/>
            <a:ext cx="1866898" cy="1744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3DA643F-B6D3-4EB9-8900-64EA2236BC3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5250" y="5876925"/>
            <a:ext cx="6000750" cy="981075"/>
          </a:xfrm>
        </p:spPr>
        <p:txBody>
          <a:bodyPr anchor="b">
            <a:normAutofit/>
          </a:bodyPr>
          <a:lstStyle>
            <a:lvl1pPr algn="l">
              <a:defRPr sz="2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Người soạn nhạc</a:t>
            </a:r>
            <a:endParaRPr lang="vi-VN"/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8B152A04-D04F-4CCD-8515-C82491CE853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96000" y="5876925"/>
            <a:ext cx="5953128" cy="964001"/>
          </a:xfrm>
        </p:spPr>
        <p:txBody>
          <a:bodyPr anchor="b">
            <a:normAutofit/>
          </a:bodyPr>
          <a:lstStyle>
            <a:lvl1pPr algn="r">
              <a:defRPr sz="2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Người viết lời</a:t>
            </a:r>
            <a:endParaRPr lang="vi-VN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FD257C0-6128-4BF7-B09D-988063A15DEA}"/>
              </a:ext>
            </a:extLst>
          </p:cNvPr>
          <p:cNvGrpSpPr/>
          <p:nvPr/>
        </p:nvGrpSpPr>
        <p:grpSpPr>
          <a:xfrm>
            <a:off x="228314" y="137125"/>
            <a:ext cx="11740283" cy="2046766"/>
            <a:chOff x="228314" y="137125"/>
            <a:chExt cx="11740283" cy="2046766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D13A650E-B956-4137-9F65-69E98D36EF93}"/>
                </a:ext>
              </a:extLst>
            </p:cNvPr>
            <p:cNvGrpSpPr/>
            <p:nvPr/>
          </p:nvGrpSpPr>
          <p:grpSpPr>
            <a:xfrm>
              <a:off x="228314" y="137125"/>
              <a:ext cx="2336797" cy="2044700"/>
              <a:chOff x="212439" y="143475"/>
              <a:chExt cx="2336797" cy="2044700"/>
            </a:xfrm>
          </p:grpSpPr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EF68781F-3604-43C1-A3D0-DA5363B99CC9}"/>
                  </a:ext>
                </a:extLst>
              </p:cNvPr>
              <p:cNvCxnSpPr/>
              <p:nvPr/>
            </p:nvCxnSpPr>
            <p:spPr>
              <a:xfrm>
                <a:off x="419103" y="143475"/>
                <a:ext cx="0" cy="204470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435906A1-71E2-43BF-B907-EBFDAEB35C1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12439" y="436984"/>
                <a:ext cx="2336797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1EFBF7B9-A4AD-45AA-BB8A-ECFC0E30BE10}"/>
                </a:ext>
              </a:extLst>
            </p:cNvPr>
            <p:cNvGrpSpPr/>
            <p:nvPr/>
          </p:nvGrpSpPr>
          <p:grpSpPr>
            <a:xfrm flipH="1">
              <a:off x="9631800" y="139191"/>
              <a:ext cx="2336797" cy="2044700"/>
              <a:chOff x="212439" y="143475"/>
              <a:chExt cx="2336797" cy="2044700"/>
            </a:xfrm>
          </p:grpSpPr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294C01AD-A538-405B-993E-DF878CFD852D}"/>
                  </a:ext>
                </a:extLst>
              </p:cNvPr>
              <p:cNvCxnSpPr/>
              <p:nvPr/>
            </p:nvCxnSpPr>
            <p:spPr>
              <a:xfrm>
                <a:off x="419103" y="143475"/>
                <a:ext cx="0" cy="204470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099010F5-BAE7-471A-8A88-87B5AFF3A65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12439" y="436984"/>
                <a:ext cx="2336797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613631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454E0-5A58-4F6E-85FE-0FC11BE9C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DF6957-A1E9-4901-AE61-BF4B9648BF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417767-530A-48C6-A0DD-B7D74D055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EC2AA-A2C2-4CF3-9407-21AB05F6A774}" type="datetimeFigureOut">
              <a:rPr lang="vi-VN" smtClean="0"/>
              <a:t>24/11/2021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885847-6208-451F-BACA-5F0653F5F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2B4E80-1184-41A5-98A8-16186D5B3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F8A8C-3200-40A4-A54C-0E7B2AAF109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29713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453CD6-648A-438D-86AC-84599B1D33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25C0C1-20F9-43D4-A5A5-139E71B40D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822AB4-2698-4F98-A830-4DB021F1F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EC2AA-A2C2-4CF3-9407-21AB05F6A774}" type="datetimeFigureOut">
              <a:rPr lang="vi-VN" smtClean="0"/>
              <a:t>24/11/2021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313182-594C-4AB2-B3EC-ABEDD6897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2726E0-EE44-4EC7-AF80-B0183550A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F8A8C-3200-40A4-A54C-0E7B2AAF109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49698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05D3A-DA35-4421-A541-89F5930A1CA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1" y="1"/>
            <a:ext cx="9418162" cy="78500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Câu #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0E666F-630F-4C15-A397-0DB42D5D13B5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/>
              <a:t>Lời bài hát</a:t>
            </a:r>
          </a:p>
        </p:txBody>
      </p:sp>
      <p:pic>
        <p:nvPicPr>
          <p:cNvPr id="7" name="Picture 2" descr="Kết quả hình ảnh cho logo thanh ca">
            <a:extLst>
              <a:ext uri="{FF2B5EF4-FFF2-40B4-BE49-F238E27FC236}">
                <a16:creationId xmlns:a16="http://schemas.microsoft.com/office/drawing/2014/main" id="{1EEFE2C8-45CC-44A5-86C7-C8D3369C0D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370"/>
            <a:ext cx="918817" cy="689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Text&#10;&#10;Description automatically generated with medium confidence">
            <a:extLst>
              <a:ext uri="{FF2B5EF4-FFF2-40B4-BE49-F238E27FC236}">
                <a16:creationId xmlns:a16="http://schemas.microsoft.com/office/drawing/2014/main" id="{AAB33719-74C9-4189-8F46-8D7CC82DD868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363" y="117334"/>
            <a:ext cx="1717348" cy="51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0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0523F-CC55-4F74-ACE9-00148E23F6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"/>
            <a:ext cx="9418163" cy="785003"/>
          </a:xfrm>
        </p:spPr>
        <p:txBody>
          <a:bodyPr/>
          <a:lstStyle>
            <a:lvl1pPr>
              <a:defRPr>
                <a:solidFill>
                  <a:srgbClr val="FFFF00"/>
                </a:solidFill>
              </a:defRPr>
            </a:lvl1pPr>
          </a:lstStyle>
          <a:p>
            <a:r>
              <a:rPr lang="en-US"/>
              <a:t>Điệp khúc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EAC7D2-7BB8-4400-868B-43668349E63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33350" y="920749"/>
            <a:ext cx="11915775" cy="5775325"/>
          </a:xfrm>
        </p:spPr>
        <p:txBody>
          <a:bodyPr/>
          <a:lstStyle>
            <a:lvl1pPr>
              <a:defRPr>
                <a:solidFill>
                  <a:srgbClr val="FF3300"/>
                </a:solidFill>
              </a:defRPr>
            </a:lvl1pPr>
          </a:lstStyle>
          <a:p>
            <a:pPr lvl="0"/>
            <a:r>
              <a:rPr lang="en-US"/>
              <a:t>Lời bài hát</a:t>
            </a:r>
          </a:p>
        </p:txBody>
      </p:sp>
      <p:pic>
        <p:nvPicPr>
          <p:cNvPr id="8" name="Picture 2" descr="Kết quả hình ảnh cho logo thanh ca">
            <a:extLst>
              <a:ext uri="{FF2B5EF4-FFF2-40B4-BE49-F238E27FC236}">
                <a16:creationId xmlns:a16="http://schemas.microsoft.com/office/drawing/2014/main" id="{2A1C2601-D18D-485A-B781-398354B7CA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370"/>
            <a:ext cx="918817" cy="689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Text&#10;&#10;Description automatically generated with medium confidence">
            <a:extLst>
              <a:ext uri="{FF2B5EF4-FFF2-40B4-BE49-F238E27FC236}">
                <a16:creationId xmlns:a16="http://schemas.microsoft.com/office/drawing/2014/main" id="{C8A6986B-766A-42FF-B9C2-026C3949BB66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363" y="117334"/>
            <a:ext cx="1717348" cy="51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088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12626-A835-43FE-8CF2-3A250D9CC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9EB9D7-0EC7-44D1-B7A6-165E0682A3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3ABB3-2F15-434C-B70A-3E1BEEF3C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EC2AA-A2C2-4CF3-9407-21AB05F6A774}" type="datetimeFigureOut">
              <a:rPr lang="vi-VN" smtClean="0"/>
              <a:t>24/11/2021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B2AA08-39A2-43E2-B6F2-2F303E5D0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ECC43B-28BD-40DE-98D8-600A7F657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F8A8C-3200-40A4-A54C-0E7B2AAF109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73151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2A90F-59E8-40B2-8BE7-2E5E7823D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1F202A-6360-4E16-A97E-C68E2BAE8D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328A40-D2B9-4EA2-93B9-114C114F0D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D5EFEB-A229-478B-B3E1-27D1A39FAC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37E8A6-9E82-43B2-8677-24FAAE8373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8B65EF-D0F5-4C4D-9C94-720633E63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EC2AA-A2C2-4CF3-9407-21AB05F6A774}" type="datetimeFigureOut">
              <a:rPr lang="vi-VN" smtClean="0"/>
              <a:t>24/11/2021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243530-DE32-48E3-8FE4-6CEAD6DD5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90E074-CA11-4B8C-8865-CD7AA061E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F8A8C-3200-40A4-A54C-0E7B2AAF109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24817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19DA1-A144-4ECE-B091-FDA10A568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5A764E-91FD-4CCF-8B43-87CD505CA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EC2AA-A2C2-4CF3-9407-21AB05F6A774}" type="datetimeFigureOut">
              <a:rPr lang="vi-VN" smtClean="0"/>
              <a:t>24/11/2021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1C1DFD-B398-473D-ADDF-2BF5B5CC0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7C89DB-39F6-46D2-A000-9F12911A5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F8A8C-3200-40A4-A54C-0E7B2AAF109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77529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C8A120-1B78-46B0-9988-F0741F8A3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EC2AA-A2C2-4CF3-9407-21AB05F6A774}" type="datetimeFigureOut">
              <a:rPr lang="vi-VN" smtClean="0"/>
              <a:t>24/11/2021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3BE8F5-63D0-4828-86F4-A02F5A8F3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230596-118B-4771-A7DA-3D15FA737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F8A8C-3200-40A4-A54C-0E7B2AAF109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23231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9F24E-2ABB-41A8-8315-3614304FF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5B9DAD-C45F-4948-B591-5DBDC90CD9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615100-D9E5-48BC-972C-E9C6A935DA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E94599-E063-4BD4-A6F3-BBD952458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EC2AA-A2C2-4CF3-9407-21AB05F6A774}" type="datetimeFigureOut">
              <a:rPr lang="vi-VN" smtClean="0"/>
              <a:t>24/11/2021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368622-3E35-4F9C-B58F-DE10C2D6A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112428-6DFB-4A00-A052-04BFA4F3F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F8A8C-3200-40A4-A54C-0E7B2AAF109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0665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9DEB5-8E26-4A70-AF21-976957380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51A909-05D7-4CB8-9659-54A8D8B442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F88EFE-FC84-49C6-8F3E-E28DEE11A0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BD3CC3-095D-41E0-939B-511A64C1D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EC2AA-A2C2-4CF3-9407-21AB05F6A774}" type="datetimeFigureOut">
              <a:rPr lang="vi-VN" smtClean="0"/>
              <a:t>24/11/2021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A6339D-60FD-49DB-BB0E-BE27F5AD4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86C4B4-3A96-4E78-B8C1-BB423D705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F8A8C-3200-40A4-A54C-0E7B2AAF109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2510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"/>
            <a:lum/>
          </a:blip>
          <a:srcRect/>
          <a:stretch>
            <a:fillRect l="27000" t="15000" r="27000" b="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52110D6-87A3-4318-9CD4-FE12DED96E8B}"/>
              </a:ext>
            </a:extLst>
          </p:cNvPr>
          <p:cNvSpPr/>
          <p:nvPr/>
        </p:nvSpPr>
        <p:spPr>
          <a:xfrm>
            <a:off x="0" y="0"/>
            <a:ext cx="12192000" cy="785004"/>
          </a:xfrm>
          <a:prstGeom prst="rect">
            <a:avLst/>
          </a:prstGeom>
          <a:solidFill>
            <a:srgbClr val="1F72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051D16-6DAB-42F7-A8E4-A0E79D0DA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1210925" cy="7850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tCo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EC9CFA-775B-4666-8068-040B319A0C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3826" y="904875"/>
            <a:ext cx="11925300" cy="5816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Lời bài hát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3B961-6ED2-4FD1-9D71-3648686126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EC2AA-A2C2-4CF3-9407-21AB05F6A774}" type="datetimeFigureOut">
              <a:rPr lang="vi-VN" smtClean="0"/>
              <a:t>24/11/2021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89925A-BE6F-4D04-9017-C1988EC92F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42D852-FB36-42A8-9F76-0D3205D4F9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F8A8C-3200-40A4-A54C-0E7B2AAF109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08874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Palatino Linotype" panose="02040502050505030304" pitchFamily="18" charset="0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6000" b="1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2ADD4-E44A-496C-B3A1-0E7FC5EDF4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vi-VN"/>
              <a:t>CÚI XIN VUA THÁNH NGỰ LAI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30940A-A9D9-4BA3-B46A-EED9C67566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vi-VN"/>
              <a:t>Thánh ca 001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A57EF9-9643-44F5-B069-0BBD5E6FAC9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vi-VN"/>
              <a:t>Felice de Giardini, 1769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6DC68B-8A3E-4F33-A181-BF800FAC304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vi-VN"/>
              <a:t>Lời dịch của Charles Wesley, 1757</a:t>
            </a:r>
          </a:p>
        </p:txBody>
      </p:sp>
    </p:spTree>
    <p:extLst>
      <p:ext uri="{BB962C8B-B14F-4D97-AF65-F5344CB8AC3E}">
        <p14:creationId xmlns:p14="http://schemas.microsoft.com/office/powerpoint/2010/main" val="183562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10C00-B666-4420-A462-A755B154E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Câu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DC7C68-C07C-48ED-AA0D-860D9747F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/>
              <a:t>1.Cúi xin Vua Thánh ngự lai,</a:t>
            </a:r>
          </a:p>
          <a:p>
            <a:r>
              <a:rPr lang="vi-VN"/>
              <a:t>Hộ tôi cung chúc danh Ngài;</a:t>
            </a:r>
          </a:p>
          <a:p>
            <a:r>
              <a:rPr lang="vi-VN"/>
              <a:t>Hát lên khen ngợi;</a:t>
            </a:r>
          </a:p>
          <a:p>
            <a:r>
              <a:rPr lang="vi-VN"/>
              <a:t>Ngợi Cha sáng láng trên trời,</a:t>
            </a:r>
          </a:p>
        </p:txBody>
      </p:sp>
    </p:spTree>
    <p:extLst>
      <p:ext uri="{BB962C8B-B14F-4D97-AF65-F5344CB8AC3E}">
        <p14:creationId xmlns:p14="http://schemas.microsoft.com/office/powerpoint/2010/main" val="1358033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1D5EB-747F-411D-8D3B-AF35AFD2C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Câu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64537-3B93-4503-BE09-49AD3664A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/>
              <a:t>Là danh chiến thắng muôn đời,</a:t>
            </a:r>
          </a:p>
          <a:p>
            <a:r>
              <a:rPr lang="vi-VN"/>
              <a:t>Nguyện quang lâm trên</a:t>
            </a:r>
          </a:p>
          <a:p>
            <a:r>
              <a:rPr lang="vi-VN"/>
              <a:t>chính tôi,</a:t>
            </a:r>
          </a:p>
          <a:p>
            <a:r>
              <a:rPr lang="vi-VN"/>
              <a:t>Chúa thánh muôn đời.</a:t>
            </a:r>
          </a:p>
        </p:txBody>
      </p:sp>
    </p:spTree>
    <p:extLst>
      <p:ext uri="{BB962C8B-B14F-4D97-AF65-F5344CB8AC3E}">
        <p14:creationId xmlns:p14="http://schemas.microsoft.com/office/powerpoint/2010/main" val="3004254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F13C2-A576-4567-8DC0-E204C9CAE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Câu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327A7-4BA3-42DE-9607-ECD0810888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/>
              <a:t>2.Cúi xin Đạo thể ngự lai,</a:t>
            </a:r>
          </a:p>
          <a:p>
            <a:r>
              <a:rPr lang="vi-VN"/>
              <a:t>Nịt gươm chói sáng hiển oai,</a:t>
            </a:r>
          </a:p>
          <a:p>
            <a:r>
              <a:rPr lang="vi-VN"/>
              <a:t>Đoái nghe tôi nài;</a:t>
            </a:r>
          </a:p>
          <a:p>
            <a:r>
              <a:rPr lang="vi-VN"/>
              <a:t>Nguyện ban tứ thánh dân Ngài</a:t>
            </a:r>
          </a:p>
        </p:txBody>
      </p:sp>
    </p:spTree>
    <p:extLst>
      <p:ext uri="{BB962C8B-B14F-4D97-AF65-F5344CB8AC3E}">
        <p14:creationId xmlns:p14="http://schemas.microsoft.com/office/powerpoint/2010/main" val="4247716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EDFAE-00F9-40A3-8051-F32AF8C62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Câu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5FB036-7800-43AF-805F-0BD7E24C59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/>
              <a:t>Dùng chân lý nuôi tâm hoài,</a:t>
            </a:r>
          </a:p>
          <a:p>
            <a:r>
              <a:rPr lang="vi-VN"/>
              <a:t>Thần Nhân ôi, xin giáng đây,</a:t>
            </a:r>
          </a:p>
          <a:p>
            <a:r>
              <a:rPr lang="vi-VN"/>
              <a:t>Ở chính tâm này.</a:t>
            </a:r>
          </a:p>
        </p:txBody>
      </p:sp>
    </p:spTree>
    <p:extLst>
      <p:ext uri="{BB962C8B-B14F-4D97-AF65-F5344CB8AC3E}">
        <p14:creationId xmlns:p14="http://schemas.microsoft.com/office/powerpoint/2010/main" val="285963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36C3C-4146-4E71-A226-A4BA7E3B0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Câu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DDE80-B76D-4E03-8B40-2D0F52934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/>
              <a:t>3.Đấng Ủy lạo hỡi, ngự lai,</a:t>
            </a:r>
          </a:p>
          <a:p>
            <a:r>
              <a:rPr lang="vi-VN"/>
              <a:t>Nguyện đem thánh chứng</a:t>
            </a:r>
          </a:p>
          <a:p>
            <a:r>
              <a:rPr lang="vi-VN"/>
              <a:t>theo Ngài</a:t>
            </a:r>
          </a:p>
          <a:p>
            <a:r>
              <a:rPr lang="vi-VN"/>
              <a:t>Chính phút vui này;</a:t>
            </a:r>
          </a:p>
        </p:txBody>
      </p:sp>
    </p:spTree>
    <p:extLst>
      <p:ext uri="{BB962C8B-B14F-4D97-AF65-F5344CB8AC3E}">
        <p14:creationId xmlns:p14="http://schemas.microsoft.com/office/powerpoint/2010/main" val="2513968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E0C0D-9543-4A96-AFF2-10840ACFC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Câu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A23AD1-CDDF-49FA-8709-322F64C728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/>
              <a:t>Nguyện xin Thánh Linh năng tài,</a:t>
            </a:r>
          </a:p>
          <a:p>
            <a:r>
              <a:rPr lang="vi-VN"/>
              <a:t>Quyền thiêng, sức thiêng ai tày,</a:t>
            </a:r>
          </a:p>
          <a:p>
            <a:r>
              <a:rPr lang="vi-VN"/>
              <a:t>Đầy tâm tôi nay, Chúa ôi,</a:t>
            </a:r>
          </a:p>
          <a:p>
            <a:r>
              <a:rPr lang="vi-VN"/>
              <a:t>Quản cai muôn đời.</a:t>
            </a:r>
          </a:p>
        </p:txBody>
      </p:sp>
    </p:spTree>
    <p:extLst>
      <p:ext uri="{BB962C8B-B14F-4D97-AF65-F5344CB8AC3E}">
        <p14:creationId xmlns:p14="http://schemas.microsoft.com/office/powerpoint/2010/main" val="99528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1DA80-73B9-4E1D-85D5-02CFA11EB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Câu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BF8282-6FC1-4A7C-B5EF-D78276D8F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/>
              <a:t>4.Hát khen muôn thuở nào thôi,</a:t>
            </a:r>
          </a:p>
          <a:p>
            <a:r>
              <a:rPr lang="vi-VN"/>
              <a:t>Hiệp tôn Chân Chúa Ba Ngôi,</a:t>
            </a:r>
          </a:p>
          <a:p>
            <a:r>
              <a:rPr lang="vi-VN"/>
              <a:t>Chúa trên muôn loài!</a:t>
            </a:r>
          </a:p>
          <a:p>
            <a:r>
              <a:rPr lang="vi-VN"/>
              <a:t>Nguyện trông hiển vinh</a:t>
            </a:r>
          </a:p>
          <a:p>
            <a:r>
              <a:rPr lang="vi-VN"/>
              <a:t>nơi Ngài,</a:t>
            </a:r>
          </a:p>
        </p:txBody>
      </p:sp>
    </p:spTree>
    <p:extLst>
      <p:ext uri="{BB962C8B-B14F-4D97-AF65-F5344CB8AC3E}">
        <p14:creationId xmlns:p14="http://schemas.microsoft.com/office/powerpoint/2010/main" val="4177924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E0389-1854-4D61-B5D4-4DFED0389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Câu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50C828-E3DE-4255-843F-F71BABA9B9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/>
              <a:t>Được xem dáng tôn nghiêm hoài,</a:t>
            </a:r>
          </a:p>
          <a:p>
            <a:r>
              <a:rPr lang="vi-VN"/>
              <a:t>Thờ tôn yêu thương Chúa tôi</a:t>
            </a:r>
          </a:p>
          <a:p>
            <a:r>
              <a:rPr lang="vi-VN"/>
              <a:t>Trải đến đời đời.</a:t>
            </a:r>
          </a:p>
        </p:txBody>
      </p:sp>
    </p:spTree>
    <p:extLst>
      <p:ext uri="{BB962C8B-B14F-4D97-AF65-F5344CB8AC3E}">
        <p14:creationId xmlns:p14="http://schemas.microsoft.com/office/powerpoint/2010/main" val="1710748716"/>
      </p:ext>
    </p:extLst>
  </p:cSld>
  <p:clrMapOvr>
    <a:masterClrMapping/>
  </p:clrMapOvr>
</p:sld>
</file>

<file path=ppt/theme/theme1.xml><?xml version="1.0" encoding="utf-8"?>
<a:theme xmlns:a="http://schemas.openxmlformats.org/drawingml/2006/main" name="thanh-ca-gree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anh-ca-green.potx" id="{E1FC9BDB-10DC-4DA3-8650-63AD6D8EDDB8}" vid="{066E3947-9AA0-4728-8F31-F8FA9EE8597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thanh-ca-green</Template>
  <TotalTime>0</TotalTime>
  <Words>226</Words>
  <Application>Microsoft Office PowerPoint</Application>
  <PresentationFormat>Widescreen</PresentationFormat>
  <Paragraphs>43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Palatino Linotype</vt:lpstr>
      <vt:lpstr>thanh-ca-green</vt:lpstr>
      <vt:lpstr>CÚI XIN VUA THÁNH NGỰ LAI</vt:lpstr>
      <vt:lpstr>Câu 1</vt:lpstr>
      <vt:lpstr>Câu 1</vt:lpstr>
      <vt:lpstr>Câu 2</vt:lpstr>
      <vt:lpstr>Câu 2</vt:lpstr>
      <vt:lpstr>Câu 3</vt:lpstr>
      <vt:lpstr>Câu 3</vt:lpstr>
      <vt:lpstr>Câu 4</vt:lpstr>
      <vt:lpstr>Câu 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CÚI XIN VUA THÁNH NGỰ LAI</dc:title>
  <dc:creator>Việt Phạm</dc:creator>
  <cp:lastModifiedBy>Việt Phạm</cp:lastModifiedBy>
  <cp:revision>1</cp:revision>
  <dcterms:created xsi:type="dcterms:W3CDTF">2021-11-24T07:03:27Z</dcterms:created>
  <dcterms:modified xsi:type="dcterms:W3CDTF">2021-11-24T07:03:27Z</dcterms:modified>
</cp:coreProperties>
</file>